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8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9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0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1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2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3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4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5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6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7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8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9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0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1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2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3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34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35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36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37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8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39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0.xml" ContentType="application/vnd.openxmlformats-officedocument.theme+xml"/>
  <Override PartName="/ppt/tags/tag2.xml" ContentType="application/vnd.openxmlformats-officedocument.presentationml.tags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41.xml" ContentType="application/vnd.openxmlformats-officedocument.theme+xml"/>
  <Override PartName="/ppt/tags/tag3.xml" ContentType="application/vnd.openxmlformats-officedocument.presentationml.tags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2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43.xml" ContentType="application/vnd.openxmlformats-officedocument.theme+xml"/>
  <Override PartName="/ppt/tags/tag4.xml" ContentType="application/vnd.openxmlformats-officedocument.presentationml.tags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4.xml" ContentType="application/vnd.openxmlformats-officedocument.theme+xml"/>
  <Override PartName="/ppt/tags/tag5.xml" ContentType="application/vnd.openxmlformats-officedocument.presentationml.tags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45.xml" ContentType="application/vnd.openxmlformats-officedocument.theme+xml"/>
  <Override PartName="/ppt/tags/tag6.xml" ContentType="application/vnd.openxmlformats-officedocument.presentationml.tags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46.xml" ContentType="application/vnd.openxmlformats-officedocument.theme+xml"/>
  <Override PartName="/ppt/tags/tag7.xml" ContentType="application/vnd.openxmlformats-officedocument.presentationml.tags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47.xml" ContentType="application/vnd.openxmlformats-officedocument.theme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48.xml" ContentType="application/vnd.openxmlformats-officedocument.theme+xml"/>
  <Override PartName="/ppt/tags/tag8.xml" ContentType="application/vnd.openxmlformats-officedocument.presentationml.tags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theme/theme49.xml" ContentType="application/vnd.openxmlformats-officedocument.theme+xml"/>
  <Override PartName="/ppt/tags/tag9.xml" ContentType="application/vnd.openxmlformats-officedocument.presentationml.tags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theme/theme50.xml" ContentType="application/vnd.openxmlformats-officedocument.theme+xml"/>
  <Override PartName="/ppt/tags/tag10.xml" ContentType="application/vnd.openxmlformats-officedocument.presentationml.tags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theme/theme51.xml" ContentType="application/vnd.openxmlformats-officedocument.theme+xml"/>
  <Override PartName="/ppt/tags/tag11.xml" ContentType="application/vnd.openxmlformats-officedocument.presentationml.tags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theme/theme52.xml" ContentType="application/vnd.openxmlformats-officedocument.theme+xml"/>
  <Override PartName="/ppt/tags/tag12.xml" ContentType="application/vnd.openxmlformats-officedocument.presentationml.tags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53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54.xml" ContentType="application/vnd.openxmlformats-officedocument.theme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55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theme/theme56.xml" ContentType="application/vnd.openxmlformats-officedocument.theme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57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theme/theme58.xml" ContentType="application/vnd.openxmlformats-officedocument.theme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59.xml" ContentType="application/vnd.openxmlformats-officedocument.theme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theme/theme60.xml" ContentType="application/vnd.openxmlformats-officedocument.theme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theme/theme61.xml" ContentType="application/vnd.openxmlformats-officedocument.theme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theme/theme62.xml" ContentType="application/vnd.openxmlformats-officedocument.theme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theme/theme63.xml" ContentType="application/vnd.openxmlformats-officedocument.theme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theme/theme64.xml" ContentType="application/vnd.openxmlformats-officedocument.theme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theme/theme65.xml" ContentType="application/vnd.openxmlformats-officedocument.theme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theme/theme66.xml" ContentType="application/vnd.openxmlformats-officedocument.theme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67.xml" ContentType="application/vnd.openxmlformats-officedocument.theme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theme/theme68.xml" ContentType="application/vnd.openxmlformats-officedocument.theme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theme/theme69.xml" ContentType="application/vnd.openxmlformats-officedocument.theme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theme/theme70.xml" ContentType="application/vnd.openxmlformats-officedocument.theme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theme/theme71.xml" ContentType="application/vnd.openxmlformats-officedocument.theme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theme/theme72.xml" ContentType="application/vnd.openxmlformats-officedocument.theme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theme/theme73.xml" ContentType="application/vnd.openxmlformats-officedocument.theme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theme/theme74.xml" ContentType="application/vnd.openxmlformats-officedocument.theme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theme/theme75.xml" ContentType="application/vnd.openxmlformats-officedocument.theme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theme/theme76.xml" ContentType="application/vnd.openxmlformats-officedocument.theme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theme/theme77.xml" ContentType="application/vnd.openxmlformats-officedocument.theme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theme/theme78.xml" ContentType="application/vnd.openxmlformats-officedocument.theme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theme/theme79.xml" ContentType="application/vnd.openxmlformats-officedocument.theme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theme/theme80.xml" ContentType="application/vnd.openxmlformats-officedocument.theme+xml"/>
  <Override PartName="/ppt/tags/tag13.xml" ContentType="application/vnd.openxmlformats-officedocument.presentationml.tags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theme/theme81.xml" ContentType="application/vnd.openxmlformats-officedocument.theme+xml"/>
  <Override PartName="/ppt/tags/tag14.xml" ContentType="application/vnd.openxmlformats-officedocument.presentationml.tags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theme/theme82.xml" ContentType="application/vnd.openxmlformats-officedocument.theme+xml"/>
  <Override PartName="/ppt/tags/tag15.xml" ContentType="application/vnd.openxmlformats-officedocument.presentationml.tags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theme/theme8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theme/theme84.xml" ContentType="application/vnd.openxmlformats-officedocument.theme+xml"/>
  <Override PartName="/ppt/tags/tag18.xml" ContentType="application/vnd.openxmlformats-officedocument.presentationml.tags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theme/theme8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86.xml" ContentType="application/vnd.openxmlformats-officedocument.theme+xml"/>
  <Override PartName="/ppt/theme/theme8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7" r:id="rId1"/>
    <p:sldMasterId id="2147483681" r:id="rId2"/>
    <p:sldMasterId id="2147483721" r:id="rId3"/>
    <p:sldMasterId id="2147483733" r:id="rId4"/>
    <p:sldMasterId id="2147483745" r:id="rId5"/>
    <p:sldMasterId id="2147483757" r:id="rId6"/>
    <p:sldMasterId id="2147483883" r:id="rId7"/>
    <p:sldMasterId id="2147483895" r:id="rId8"/>
    <p:sldMasterId id="2147483921" r:id="rId9"/>
    <p:sldMasterId id="2147483935" r:id="rId10"/>
    <p:sldMasterId id="2147483949" r:id="rId11"/>
    <p:sldMasterId id="2147483964" r:id="rId12"/>
    <p:sldMasterId id="2147483979" r:id="rId13"/>
    <p:sldMasterId id="2147483994" r:id="rId14"/>
    <p:sldMasterId id="2147484007" r:id="rId15"/>
    <p:sldMasterId id="2147484022" r:id="rId16"/>
    <p:sldMasterId id="2147484034" r:id="rId17"/>
    <p:sldMasterId id="2147484049" r:id="rId18"/>
    <p:sldMasterId id="2147484064" r:id="rId19"/>
    <p:sldMasterId id="2147484078" r:id="rId20"/>
    <p:sldMasterId id="2147484106" r:id="rId21"/>
    <p:sldMasterId id="2147484148" r:id="rId22"/>
    <p:sldMasterId id="2147484176" r:id="rId23"/>
    <p:sldMasterId id="2147484190" r:id="rId24"/>
    <p:sldMasterId id="2147484203" r:id="rId25"/>
    <p:sldMasterId id="2147484216" r:id="rId26"/>
    <p:sldMasterId id="2147484229" r:id="rId27"/>
    <p:sldMasterId id="2147484256" r:id="rId28"/>
    <p:sldMasterId id="2147484270" r:id="rId29"/>
    <p:sldMasterId id="2147484285" r:id="rId30"/>
    <p:sldMasterId id="2147484319" r:id="rId31"/>
    <p:sldMasterId id="2147484332" r:id="rId32"/>
    <p:sldMasterId id="2147484344" r:id="rId33"/>
    <p:sldMasterId id="2147484357" r:id="rId34"/>
    <p:sldMasterId id="2147484370" r:id="rId35"/>
    <p:sldMasterId id="2147484383" r:id="rId36"/>
    <p:sldMasterId id="2147484395" r:id="rId37"/>
    <p:sldMasterId id="2147484407" r:id="rId38"/>
    <p:sldMasterId id="2147484419" r:id="rId39"/>
    <p:sldMasterId id="2147484431" r:id="rId40"/>
    <p:sldMasterId id="2147484445" r:id="rId41"/>
    <p:sldMasterId id="2147484470" r:id="rId42"/>
    <p:sldMasterId id="2147484482" r:id="rId43"/>
    <p:sldMasterId id="2147484496" r:id="rId44"/>
    <p:sldMasterId id="2147484509" r:id="rId45"/>
    <p:sldMasterId id="2147484523" r:id="rId46"/>
    <p:sldMasterId id="2147484552" r:id="rId47"/>
    <p:sldMasterId id="2147484566" r:id="rId48"/>
    <p:sldMasterId id="2147484599" r:id="rId49"/>
    <p:sldMasterId id="2147484627" r:id="rId50"/>
    <p:sldMasterId id="2147484641" r:id="rId51"/>
    <p:sldMasterId id="2147484655" r:id="rId52"/>
    <p:sldMasterId id="2147484669" r:id="rId53"/>
    <p:sldMasterId id="2147484683" r:id="rId54"/>
    <p:sldMasterId id="2147484697" r:id="rId55"/>
    <p:sldMasterId id="2147484711" r:id="rId56"/>
    <p:sldMasterId id="2147484725" r:id="rId57"/>
    <p:sldMasterId id="2147484739" r:id="rId58"/>
    <p:sldMasterId id="2147484753" r:id="rId59"/>
    <p:sldMasterId id="2147484765" r:id="rId60"/>
    <p:sldMasterId id="2147484779" r:id="rId61"/>
    <p:sldMasterId id="2147484793" r:id="rId62"/>
    <p:sldMasterId id="2147484807" r:id="rId63"/>
    <p:sldMasterId id="2147484840" r:id="rId64"/>
    <p:sldMasterId id="2147484854" r:id="rId65"/>
    <p:sldMasterId id="2147484868" r:id="rId66"/>
    <p:sldMasterId id="2147484882" r:id="rId67"/>
    <p:sldMasterId id="2147484896" r:id="rId68"/>
    <p:sldMasterId id="2147484910" r:id="rId69"/>
    <p:sldMasterId id="2147484953" r:id="rId70"/>
    <p:sldMasterId id="2147484965" r:id="rId71"/>
    <p:sldMasterId id="2147484978" r:id="rId72"/>
    <p:sldMasterId id="2147485038" r:id="rId73"/>
    <p:sldMasterId id="2147485051" r:id="rId74"/>
    <p:sldMasterId id="2147485065" r:id="rId75"/>
    <p:sldMasterId id="2147486015" r:id="rId76"/>
    <p:sldMasterId id="2147486029" r:id="rId77"/>
    <p:sldMasterId id="2147486043" r:id="rId78"/>
    <p:sldMasterId id="2147486056" r:id="rId79"/>
    <p:sldMasterId id="2147486121" r:id="rId80"/>
    <p:sldMasterId id="2147486135" r:id="rId81"/>
    <p:sldMasterId id="2147486149" r:id="rId82"/>
    <p:sldMasterId id="2147486163" r:id="rId83"/>
    <p:sldMasterId id="2147486177" r:id="rId84"/>
    <p:sldMasterId id="2147486191" r:id="rId85"/>
  </p:sldMasterIdLst>
  <p:notesMasterIdLst>
    <p:notesMasterId r:id="rId91"/>
  </p:notesMasterIdLst>
  <p:handoutMasterIdLst>
    <p:handoutMasterId r:id="rId92"/>
  </p:handoutMasterIdLst>
  <p:sldIdLst>
    <p:sldId id="1263" r:id="rId86"/>
    <p:sldId id="1264" r:id="rId87"/>
    <p:sldId id="1269" r:id="rId88"/>
    <p:sldId id="1270" r:id="rId89"/>
    <p:sldId id="1271" r:id="rId90"/>
  </p:sldIdLst>
  <p:sldSz cx="9144000" cy="6858000" type="screen4x3"/>
  <p:notesSz cx="6724650" cy="9774238"/>
  <p:custDataLst>
    <p:tags r:id="rId9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39639"/>
    <a:srgbClr val="00703C"/>
    <a:srgbClr val="0000FF"/>
    <a:srgbClr val="FFFF00"/>
    <a:srgbClr val="E9491D"/>
    <a:srgbClr val="CCECFF"/>
    <a:srgbClr val="E85E85"/>
    <a:srgbClr val="FB9BC4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680" autoAdjust="0"/>
    <p:restoredTop sz="98431" autoAdjust="0"/>
  </p:normalViewPr>
  <p:slideViewPr>
    <p:cSldViewPr snapToGrid="0">
      <p:cViewPr>
        <p:scale>
          <a:sx n="80" d="100"/>
          <a:sy n="80" d="100"/>
        </p:scale>
        <p:origin x="-1554" y="-348"/>
      </p:cViewPr>
      <p:guideLst>
        <p:guide orient="horz" pos="155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55" d="100"/>
          <a:sy n="55" d="100"/>
        </p:scale>
        <p:origin x="-3030" y="-90"/>
      </p:cViewPr>
      <p:guideLst>
        <p:guide orient="horz" pos="3079"/>
        <p:guide pos="2119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76" Type="http://schemas.openxmlformats.org/officeDocument/2006/relationships/slideMaster" Target="slideMasters/slideMaster76.xml"/><Relationship Id="rId84" Type="http://schemas.openxmlformats.org/officeDocument/2006/relationships/slideMaster" Target="slideMasters/slideMaster84.xml"/><Relationship Id="rId89" Type="http://schemas.openxmlformats.org/officeDocument/2006/relationships/slide" Target="slides/slide4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87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" Target="slides/slide5.xml"/><Relationship Id="rId95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" Target="slides/slide3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" Target="slides/slide1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0"/>
            <a:ext cx="2914923" cy="4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1" rIns="90858" bIns="45431" numCol="1" anchor="t" anchorCtr="0" compatLnSpc="1">
            <a:prstTxWarp prst="textNoShape">
              <a:avLst/>
            </a:prstTxWarp>
          </a:bodyPr>
          <a:lstStyle>
            <a:lvl1pPr defTabSz="90823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9731" y="10"/>
            <a:ext cx="2914923" cy="4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1" rIns="90858" bIns="45431" numCol="1" anchor="t" anchorCtr="0" compatLnSpc="1">
            <a:prstTxWarp prst="textNoShape">
              <a:avLst/>
            </a:prstTxWarp>
          </a:bodyPr>
          <a:lstStyle>
            <a:lvl1pPr algn="r" defTabSz="90823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285851"/>
            <a:ext cx="2914923" cy="4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1" rIns="90858" bIns="45431" numCol="1" anchor="b" anchorCtr="0" compatLnSpc="1">
            <a:prstTxWarp prst="textNoShape">
              <a:avLst/>
            </a:prstTxWarp>
          </a:bodyPr>
          <a:lstStyle>
            <a:lvl1pPr defTabSz="90823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9731" y="9285851"/>
            <a:ext cx="2914923" cy="4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1" rIns="90858" bIns="45431" numCol="1" anchor="b" anchorCtr="0" compatLnSpc="1">
            <a:prstTxWarp prst="textNoShape">
              <a:avLst/>
            </a:prstTxWarp>
          </a:bodyPr>
          <a:lstStyle>
            <a:lvl1pPr algn="r" defTabSz="90823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5449719-46AD-4CF6-9114-3CDB5D9A2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6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0"/>
            <a:ext cx="2914923" cy="4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1" rIns="90858" bIns="45431" numCol="1" anchor="t" anchorCtr="0" compatLnSpc="1">
            <a:prstTxWarp prst="textNoShape">
              <a:avLst/>
            </a:prstTxWarp>
          </a:bodyPr>
          <a:lstStyle>
            <a:lvl1pPr defTabSz="90823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9731" y="10"/>
            <a:ext cx="2914923" cy="4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1" rIns="90858" bIns="45431" numCol="1" anchor="t" anchorCtr="0" compatLnSpc="1">
            <a:prstTxWarp prst="textNoShape">
              <a:avLst/>
            </a:prstTxWarp>
          </a:bodyPr>
          <a:lstStyle>
            <a:lvl1pPr algn="r" defTabSz="90823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9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35013"/>
            <a:ext cx="4891087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015" y="4643722"/>
            <a:ext cx="4928634" cy="439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1" rIns="90858" bIns="45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85851"/>
            <a:ext cx="2914923" cy="4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1" rIns="90858" bIns="45431" numCol="1" anchor="b" anchorCtr="0" compatLnSpc="1">
            <a:prstTxWarp prst="textNoShape">
              <a:avLst/>
            </a:prstTxWarp>
          </a:bodyPr>
          <a:lstStyle>
            <a:lvl1pPr defTabSz="90823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731" y="9285851"/>
            <a:ext cx="2914923" cy="48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8" tIns="45431" rIns="90858" bIns="45431" numCol="1" anchor="b" anchorCtr="0" compatLnSpc="1">
            <a:prstTxWarp prst="textNoShape">
              <a:avLst/>
            </a:prstTxWarp>
          </a:bodyPr>
          <a:lstStyle>
            <a:lvl1pPr algn="r" defTabSz="90823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FFE5128-DE53-4862-B70F-94BEBB435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3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10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0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10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10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10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0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10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10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10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Layouts/_rels/slideLayout10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10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2.bin"/></Relationships>
</file>

<file path=ppt/slideLayouts/_rels/slideLayout10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/Relationships>
</file>

<file path=ppt/slideLayouts/_rels/slideLayout10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358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No pics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7350" y="648843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 lang="ru-RU" smtClean="0">
                <a:solidFill>
                  <a:srgbClr val="FFFFFF">
                    <a:lumMod val="50000"/>
                  </a:srgbClr>
                </a:solidFill>
                <a:latin typeface="Arial"/>
                <a:ea typeface="MS P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FFFFF">
                  <a:lumMod val="50000"/>
                </a:srgbClr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4620184"/>
      </p:ext>
    </p:extLst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Picture2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7350" y="648843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 lang="ru-RU" smtClean="0">
                <a:solidFill>
                  <a:srgbClr val="FFFFFF">
                    <a:lumMod val="50000"/>
                  </a:srgbClr>
                </a:solidFill>
                <a:latin typeface="Arial"/>
                <a:ea typeface="MS PGothic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FFFFF">
                  <a:lumMod val="50000"/>
                </a:srgbClr>
              </a:solidFill>
              <a:latin typeface="Arial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889655639"/>
      </p:ext>
    </p:extLst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Picture4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81329"/>
      </p:ext>
    </p:extLst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5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6870" y="6492875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4713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cture3_ligh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17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5750" y="6478270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 marL="0" algn="r" defTabSz="457200" rtl="0" eaLnBrk="1" latinLnBrk="0" hangingPunct="1">
              <a:defRPr lang="ru-RU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>
                <a:solidFill>
                  <a:srgbClr val="FFFFFF">
                    <a:lumMod val="5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6936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1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6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7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image" Target="../media/image1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3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slideLayout" Target="../slideLayouts/slideLayout36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4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slideLayout" Target="../slideLayouts/slideLayout37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6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7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7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Relationship Id="rId14" Type="http://schemas.openxmlformats.org/officeDocument/2006/relationships/image" Target="../media/image1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Relationship Id="rId14" Type="http://schemas.openxmlformats.org/officeDocument/2006/relationships/image" Target="../media/image2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Relationship Id="rId14" Type="http://schemas.openxmlformats.org/officeDocument/2006/relationships/image" Target="../media/image1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Relationship Id="rId14" Type="http://schemas.openxmlformats.org/officeDocument/2006/relationships/image" Target="../media/image1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slideLayout" Target="../slideLayouts/slideLayout434.xml"/><Relationship Id="rId2" Type="http://schemas.openxmlformats.org/officeDocument/2006/relationships/slideLayout" Target="../slideLayouts/slideLayout42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Relationship Id="rId14" Type="http://schemas.openxmlformats.org/officeDocument/2006/relationships/image" Target="../media/image1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41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36.xml"/><Relationship Id="rId1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3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43.xml"/><Relationship Id="rId14" Type="http://schemas.openxmlformats.org/officeDocument/2006/relationships/image" Target="../media/image2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5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Relationship Id="rId14" Type="http://schemas.openxmlformats.org/officeDocument/2006/relationships/image" Target="../media/image2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image" Target="../media/image2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74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69.xml"/><Relationship Id="rId1" Type="http://schemas.openxmlformats.org/officeDocument/2006/relationships/slideLayout" Target="../slideLayouts/slideLayout468.xml"/><Relationship Id="rId6" Type="http://schemas.openxmlformats.org/officeDocument/2006/relationships/slideLayout" Target="../slideLayouts/slideLayout473.xml"/><Relationship Id="rId11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7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71.xml"/><Relationship Id="rId9" Type="http://schemas.openxmlformats.org/officeDocument/2006/relationships/slideLayout" Target="../slideLayouts/slideLayout47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6.xml"/><Relationship Id="rId13" Type="http://schemas.openxmlformats.org/officeDocument/2006/relationships/slideLayout" Target="../slideLayouts/slideLayout49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5.xml"/><Relationship Id="rId12" Type="http://schemas.openxmlformats.org/officeDocument/2006/relationships/slideLayout" Target="../slideLayouts/slideLayout49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8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11" Type="http://schemas.openxmlformats.org/officeDocument/2006/relationships/slideLayout" Target="../slideLayouts/slideLayout489.xml"/><Relationship Id="rId5" Type="http://schemas.openxmlformats.org/officeDocument/2006/relationships/slideLayout" Target="../slideLayouts/slideLayout483.xml"/><Relationship Id="rId15" Type="http://schemas.openxmlformats.org/officeDocument/2006/relationships/theme" Target="../theme/theme40.xml"/><Relationship Id="rId10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82.xml"/><Relationship Id="rId9" Type="http://schemas.openxmlformats.org/officeDocument/2006/relationships/slideLayout" Target="../slideLayouts/slideLayout487.xml"/><Relationship Id="rId14" Type="http://schemas.openxmlformats.org/officeDocument/2006/relationships/slideLayout" Target="../slideLayouts/slideLayout49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13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slideLayout" Target="../slideLayouts/slideLayout50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9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Relationship Id="rId1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slideLayout" Target="../slideLayouts/slideLayout516.xml"/><Relationship Id="rId5" Type="http://schemas.openxmlformats.org/officeDocument/2006/relationships/slideLayout" Target="../slideLayouts/slideLayout51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Relationship Id="rId14" Type="http://schemas.openxmlformats.org/officeDocument/2006/relationships/image" Target="../media/image2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4.xml"/><Relationship Id="rId13" Type="http://schemas.openxmlformats.org/officeDocument/2006/relationships/slideLayout" Target="../slideLayouts/slideLayout52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1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22.xml"/><Relationship Id="rId11" Type="http://schemas.openxmlformats.org/officeDocument/2006/relationships/slideLayout" Target="../slideLayouts/slideLayout527.xml"/><Relationship Id="rId5" Type="http://schemas.openxmlformats.org/officeDocument/2006/relationships/slideLayout" Target="../slideLayouts/slideLayout521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526.xml"/><Relationship Id="rId4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5.xml"/><Relationship Id="rId14" Type="http://schemas.openxmlformats.org/officeDocument/2006/relationships/slideLayout" Target="../slideLayouts/slideLayout530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slideLayout" Target="../slideLayouts/slideLayout543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slideLayout" Target="../slideLayouts/slideLayout55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slideLayout" Target="../slideLayouts/slideLayout55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4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5" Type="http://schemas.openxmlformats.org/officeDocument/2006/relationships/theme" Target="../theme/theme45.xml"/><Relationship Id="rId10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4" Type="http://schemas.openxmlformats.org/officeDocument/2006/relationships/slideLayout" Target="../slideLayouts/slideLayout55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slideLayout" Target="../slideLayouts/slideLayout57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5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5" Type="http://schemas.openxmlformats.org/officeDocument/2006/relationships/theme" Target="../theme/theme46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Relationship Id="rId14" Type="http://schemas.openxmlformats.org/officeDocument/2006/relationships/slideLayout" Target="../slideLayouts/slideLayout571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9.xml"/><Relationship Id="rId13" Type="http://schemas.openxmlformats.org/officeDocument/2006/relationships/slideLayout" Target="../slideLayouts/slideLayout584.xml"/><Relationship Id="rId3" Type="http://schemas.openxmlformats.org/officeDocument/2006/relationships/slideLayout" Target="../slideLayouts/slideLayout574.xml"/><Relationship Id="rId7" Type="http://schemas.openxmlformats.org/officeDocument/2006/relationships/slideLayout" Target="../slideLayouts/slideLayout578.xml"/><Relationship Id="rId12" Type="http://schemas.openxmlformats.org/officeDocument/2006/relationships/slideLayout" Target="../slideLayouts/slideLayout58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7.xml"/><Relationship Id="rId11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7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80.xml"/><Relationship Id="rId14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2.xml"/><Relationship Id="rId13" Type="http://schemas.openxmlformats.org/officeDocument/2006/relationships/slideLayout" Target="../slideLayouts/slideLayout59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91.xml"/><Relationship Id="rId12" Type="http://schemas.openxmlformats.org/officeDocument/2006/relationships/slideLayout" Target="../slideLayouts/slideLayout59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8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90.xml"/><Relationship Id="rId11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89.xml"/><Relationship Id="rId15" Type="http://schemas.openxmlformats.org/officeDocument/2006/relationships/theme" Target="../theme/theme48.xml"/><Relationship Id="rId10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93.xml"/><Relationship Id="rId14" Type="http://schemas.openxmlformats.org/officeDocument/2006/relationships/slideLayout" Target="../slideLayouts/slideLayout59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6.xml"/><Relationship Id="rId13" Type="http://schemas.openxmlformats.org/officeDocument/2006/relationships/slideLayout" Target="../slideLayouts/slideLayout61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01.xml"/><Relationship Id="rId7" Type="http://schemas.openxmlformats.org/officeDocument/2006/relationships/slideLayout" Target="../slideLayouts/slideLayout605.xml"/><Relationship Id="rId12" Type="http://schemas.openxmlformats.org/officeDocument/2006/relationships/slideLayout" Target="../slideLayouts/slideLayout6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0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03.xml"/><Relationship Id="rId15" Type="http://schemas.openxmlformats.org/officeDocument/2006/relationships/theme" Target="../theme/theme49.xml"/><Relationship Id="rId10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7.xml"/><Relationship Id="rId14" Type="http://schemas.openxmlformats.org/officeDocument/2006/relationships/slideLayout" Target="../slideLayouts/slideLayout6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0.xml"/><Relationship Id="rId13" Type="http://schemas.openxmlformats.org/officeDocument/2006/relationships/slideLayout" Target="../slideLayouts/slideLayout62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15.xml"/><Relationship Id="rId7" Type="http://schemas.openxmlformats.org/officeDocument/2006/relationships/slideLayout" Target="../slideLayouts/slideLayout619.xml"/><Relationship Id="rId12" Type="http://schemas.openxmlformats.org/officeDocument/2006/relationships/slideLayout" Target="../slideLayouts/slideLayout6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13.xml"/><Relationship Id="rId6" Type="http://schemas.openxmlformats.org/officeDocument/2006/relationships/slideLayout" Target="../slideLayouts/slideLayout618.xml"/><Relationship Id="rId11" Type="http://schemas.openxmlformats.org/officeDocument/2006/relationships/slideLayout" Target="../slideLayouts/slideLayout623.xml"/><Relationship Id="rId5" Type="http://schemas.openxmlformats.org/officeDocument/2006/relationships/slideLayout" Target="../slideLayouts/slideLayout617.xml"/><Relationship Id="rId15" Type="http://schemas.openxmlformats.org/officeDocument/2006/relationships/theme" Target="../theme/theme50.xml"/><Relationship Id="rId10" Type="http://schemas.openxmlformats.org/officeDocument/2006/relationships/slideLayout" Target="../slideLayouts/slideLayout622.xml"/><Relationship Id="rId4" Type="http://schemas.openxmlformats.org/officeDocument/2006/relationships/slideLayout" Target="../slideLayouts/slideLayout616.xml"/><Relationship Id="rId9" Type="http://schemas.openxmlformats.org/officeDocument/2006/relationships/slideLayout" Target="../slideLayouts/slideLayout621.xml"/><Relationship Id="rId14" Type="http://schemas.openxmlformats.org/officeDocument/2006/relationships/slideLayout" Target="../slideLayouts/slideLayout626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4.xml"/><Relationship Id="rId13" Type="http://schemas.openxmlformats.org/officeDocument/2006/relationships/slideLayout" Target="../slideLayouts/slideLayout6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29.xml"/><Relationship Id="rId7" Type="http://schemas.openxmlformats.org/officeDocument/2006/relationships/slideLayout" Target="../slideLayouts/slideLayout633.xml"/><Relationship Id="rId12" Type="http://schemas.openxmlformats.org/officeDocument/2006/relationships/slideLayout" Target="../slideLayouts/slideLayout6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27.xml"/><Relationship Id="rId6" Type="http://schemas.openxmlformats.org/officeDocument/2006/relationships/slideLayout" Target="../slideLayouts/slideLayout632.xml"/><Relationship Id="rId11" Type="http://schemas.openxmlformats.org/officeDocument/2006/relationships/slideLayout" Target="../slideLayouts/slideLayout637.xml"/><Relationship Id="rId5" Type="http://schemas.openxmlformats.org/officeDocument/2006/relationships/slideLayout" Target="../slideLayouts/slideLayout631.xml"/><Relationship Id="rId15" Type="http://schemas.openxmlformats.org/officeDocument/2006/relationships/theme" Target="../theme/theme51.xml"/><Relationship Id="rId10" Type="http://schemas.openxmlformats.org/officeDocument/2006/relationships/slideLayout" Target="../slideLayouts/slideLayout636.xml"/><Relationship Id="rId4" Type="http://schemas.openxmlformats.org/officeDocument/2006/relationships/slideLayout" Target="../slideLayouts/slideLayout630.xml"/><Relationship Id="rId9" Type="http://schemas.openxmlformats.org/officeDocument/2006/relationships/slideLayout" Target="../slideLayouts/slideLayout635.xml"/><Relationship Id="rId14" Type="http://schemas.openxmlformats.org/officeDocument/2006/relationships/slideLayout" Target="../slideLayouts/slideLayout64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8.xml"/><Relationship Id="rId13" Type="http://schemas.openxmlformats.org/officeDocument/2006/relationships/slideLayout" Target="../slideLayouts/slideLayout65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43.xml"/><Relationship Id="rId7" Type="http://schemas.openxmlformats.org/officeDocument/2006/relationships/slideLayout" Target="../slideLayouts/slideLayout647.xml"/><Relationship Id="rId12" Type="http://schemas.openxmlformats.org/officeDocument/2006/relationships/slideLayout" Target="../slideLayouts/slideLayout65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41.xml"/><Relationship Id="rId6" Type="http://schemas.openxmlformats.org/officeDocument/2006/relationships/slideLayout" Target="../slideLayouts/slideLayout646.xml"/><Relationship Id="rId11" Type="http://schemas.openxmlformats.org/officeDocument/2006/relationships/slideLayout" Target="../slideLayouts/slideLayout651.xml"/><Relationship Id="rId5" Type="http://schemas.openxmlformats.org/officeDocument/2006/relationships/slideLayout" Target="../slideLayouts/slideLayout645.xml"/><Relationship Id="rId15" Type="http://schemas.openxmlformats.org/officeDocument/2006/relationships/theme" Target="../theme/theme52.xml"/><Relationship Id="rId10" Type="http://schemas.openxmlformats.org/officeDocument/2006/relationships/slideLayout" Target="../slideLayouts/slideLayout650.xml"/><Relationship Id="rId4" Type="http://schemas.openxmlformats.org/officeDocument/2006/relationships/slideLayout" Target="../slideLayouts/slideLayout644.xml"/><Relationship Id="rId9" Type="http://schemas.openxmlformats.org/officeDocument/2006/relationships/slideLayout" Target="../slideLayouts/slideLayout649.xml"/><Relationship Id="rId14" Type="http://schemas.openxmlformats.org/officeDocument/2006/relationships/slideLayout" Target="../slideLayouts/slideLayout654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2.xml"/><Relationship Id="rId13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57.xml"/><Relationship Id="rId7" Type="http://schemas.openxmlformats.org/officeDocument/2006/relationships/slideLayout" Target="../slideLayouts/slideLayout661.xml"/><Relationship Id="rId12" Type="http://schemas.openxmlformats.org/officeDocument/2006/relationships/slideLayout" Target="../slideLayouts/slideLayout66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55.xml"/><Relationship Id="rId6" Type="http://schemas.openxmlformats.org/officeDocument/2006/relationships/slideLayout" Target="../slideLayouts/slideLayout660.xml"/><Relationship Id="rId11" Type="http://schemas.openxmlformats.org/officeDocument/2006/relationships/slideLayout" Target="../slideLayouts/slideLayout665.xml"/><Relationship Id="rId5" Type="http://schemas.openxmlformats.org/officeDocument/2006/relationships/slideLayout" Target="../slideLayouts/slideLayout6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64.xml"/><Relationship Id="rId4" Type="http://schemas.openxmlformats.org/officeDocument/2006/relationships/slideLayout" Target="../slideLayouts/slideLayout658.xml"/><Relationship Id="rId9" Type="http://schemas.openxmlformats.org/officeDocument/2006/relationships/slideLayout" Target="../slideLayouts/slideLayout663.xml"/><Relationship Id="rId14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5.xml"/><Relationship Id="rId13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4.xml"/><Relationship Id="rId12" Type="http://schemas.openxmlformats.org/officeDocument/2006/relationships/slideLayout" Target="../slideLayouts/slideLayout67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68.xml"/><Relationship Id="rId6" Type="http://schemas.openxmlformats.org/officeDocument/2006/relationships/slideLayout" Target="../slideLayouts/slideLayout673.xml"/><Relationship Id="rId11" Type="http://schemas.openxmlformats.org/officeDocument/2006/relationships/slideLayout" Target="../slideLayouts/slideLayout678.xml"/><Relationship Id="rId5" Type="http://schemas.openxmlformats.org/officeDocument/2006/relationships/slideLayout" Target="../slideLayouts/slideLayout67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77.xml"/><Relationship Id="rId4" Type="http://schemas.openxmlformats.org/officeDocument/2006/relationships/slideLayout" Target="../slideLayouts/slideLayout671.xml"/><Relationship Id="rId9" Type="http://schemas.openxmlformats.org/officeDocument/2006/relationships/slideLayout" Target="../slideLayouts/slideLayout676.xml"/><Relationship Id="rId14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8.xml"/><Relationship Id="rId13" Type="http://schemas.openxmlformats.org/officeDocument/2006/relationships/slideLayout" Target="../slideLayouts/slideLayout693.xml"/><Relationship Id="rId3" Type="http://schemas.openxmlformats.org/officeDocument/2006/relationships/slideLayout" Target="../slideLayouts/slideLayout683.xml"/><Relationship Id="rId7" Type="http://schemas.openxmlformats.org/officeDocument/2006/relationships/slideLayout" Target="../slideLayouts/slideLayout687.xml"/><Relationship Id="rId12" Type="http://schemas.openxmlformats.org/officeDocument/2006/relationships/slideLayout" Target="../slideLayouts/slideLayout69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8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1.xml"/><Relationship Id="rId6" Type="http://schemas.openxmlformats.org/officeDocument/2006/relationships/slideLayout" Target="../slideLayouts/slideLayout686.xml"/><Relationship Id="rId11" Type="http://schemas.openxmlformats.org/officeDocument/2006/relationships/slideLayout" Target="../slideLayouts/slideLayout691.xml"/><Relationship Id="rId5" Type="http://schemas.openxmlformats.org/officeDocument/2006/relationships/slideLayout" Target="../slideLayouts/slideLayout68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90.xml"/><Relationship Id="rId4" Type="http://schemas.openxmlformats.org/officeDocument/2006/relationships/slideLayout" Target="../slideLayouts/slideLayout684.xml"/><Relationship Id="rId9" Type="http://schemas.openxmlformats.org/officeDocument/2006/relationships/slideLayout" Target="../slideLayouts/slideLayout689.xml"/><Relationship Id="rId14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13" Type="http://schemas.openxmlformats.org/officeDocument/2006/relationships/slideLayout" Target="../slideLayouts/slideLayout706.xml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slideLayout" Target="../slideLayouts/slideLayout70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9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4.xml"/><Relationship Id="rId13" Type="http://schemas.openxmlformats.org/officeDocument/2006/relationships/slideLayout" Target="../slideLayouts/slideLayout719.xml"/><Relationship Id="rId3" Type="http://schemas.openxmlformats.org/officeDocument/2006/relationships/slideLayout" Target="../slideLayouts/slideLayout709.xml"/><Relationship Id="rId7" Type="http://schemas.openxmlformats.org/officeDocument/2006/relationships/slideLayout" Target="../slideLayouts/slideLayout713.xml"/><Relationship Id="rId12" Type="http://schemas.openxmlformats.org/officeDocument/2006/relationships/slideLayout" Target="../slideLayouts/slideLayout71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0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07.xml"/><Relationship Id="rId6" Type="http://schemas.openxmlformats.org/officeDocument/2006/relationships/slideLayout" Target="../slideLayouts/slideLayout712.xml"/><Relationship Id="rId11" Type="http://schemas.openxmlformats.org/officeDocument/2006/relationships/slideLayout" Target="../slideLayouts/slideLayout717.xml"/><Relationship Id="rId5" Type="http://schemas.openxmlformats.org/officeDocument/2006/relationships/slideLayout" Target="../slideLayouts/slideLayout7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16.xml"/><Relationship Id="rId4" Type="http://schemas.openxmlformats.org/officeDocument/2006/relationships/slideLayout" Target="../slideLayouts/slideLayout710.xml"/><Relationship Id="rId9" Type="http://schemas.openxmlformats.org/officeDocument/2006/relationships/slideLayout" Target="../slideLayouts/slideLayout715.xml"/><Relationship Id="rId14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7.xml"/><Relationship Id="rId13" Type="http://schemas.openxmlformats.org/officeDocument/2006/relationships/slideLayout" Target="../slideLayouts/slideLayout732.xml"/><Relationship Id="rId3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26.xml"/><Relationship Id="rId12" Type="http://schemas.openxmlformats.org/officeDocument/2006/relationships/slideLayout" Target="../slideLayouts/slideLayout73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2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5.xml"/><Relationship Id="rId11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8.xml"/><Relationship Id="rId14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5.xml"/><Relationship Id="rId7" Type="http://schemas.openxmlformats.org/officeDocument/2006/relationships/slideLayout" Target="../slideLayouts/slideLayout739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734.xml"/><Relationship Id="rId1" Type="http://schemas.openxmlformats.org/officeDocument/2006/relationships/slideLayout" Target="../slideLayouts/slideLayout733.xml"/><Relationship Id="rId6" Type="http://schemas.openxmlformats.org/officeDocument/2006/relationships/slideLayout" Target="../slideLayouts/slideLayout738.xml"/><Relationship Id="rId11" Type="http://schemas.openxmlformats.org/officeDocument/2006/relationships/slideLayout" Target="../slideLayouts/slideLayout743.xml"/><Relationship Id="rId5" Type="http://schemas.openxmlformats.org/officeDocument/2006/relationships/slideLayout" Target="../slideLayouts/slideLayout73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42.xml"/><Relationship Id="rId4" Type="http://schemas.openxmlformats.org/officeDocument/2006/relationships/slideLayout" Target="../slideLayouts/slideLayout736.xml"/><Relationship Id="rId9" Type="http://schemas.openxmlformats.org/officeDocument/2006/relationships/slideLayout" Target="../slideLayouts/slideLayout741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1.xml"/><Relationship Id="rId13" Type="http://schemas.openxmlformats.org/officeDocument/2006/relationships/slideLayout" Target="../slideLayouts/slideLayout756.xml"/><Relationship Id="rId3" Type="http://schemas.openxmlformats.org/officeDocument/2006/relationships/slideLayout" Target="../slideLayouts/slideLayout746.xml"/><Relationship Id="rId7" Type="http://schemas.openxmlformats.org/officeDocument/2006/relationships/slideLayout" Target="../slideLayouts/slideLayout750.xml"/><Relationship Id="rId12" Type="http://schemas.openxmlformats.org/officeDocument/2006/relationships/slideLayout" Target="../slideLayouts/slideLayout75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44.xml"/><Relationship Id="rId6" Type="http://schemas.openxmlformats.org/officeDocument/2006/relationships/slideLayout" Target="../slideLayouts/slideLayout749.xml"/><Relationship Id="rId11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4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47.xml"/><Relationship Id="rId9" Type="http://schemas.openxmlformats.org/officeDocument/2006/relationships/slideLayout" Target="../slideLayouts/slideLayout752.xml"/><Relationship Id="rId14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4.xml"/><Relationship Id="rId13" Type="http://schemas.openxmlformats.org/officeDocument/2006/relationships/slideLayout" Target="../slideLayouts/slideLayout769.xml"/><Relationship Id="rId3" Type="http://schemas.openxmlformats.org/officeDocument/2006/relationships/slideLayout" Target="../slideLayouts/slideLayout759.xml"/><Relationship Id="rId7" Type="http://schemas.openxmlformats.org/officeDocument/2006/relationships/slideLayout" Target="../slideLayouts/slideLayout763.xml"/><Relationship Id="rId12" Type="http://schemas.openxmlformats.org/officeDocument/2006/relationships/slideLayout" Target="../slideLayouts/slideLayout76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57.xml"/><Relationship Id="rId6" Type="http://schemas.openxmlformats.org/officeDocument/2006/relationships/slideLayout" Target="../slideLayouts/slideLayout762.xml"/><Relationship Id="rId11" Type="http://schemas.openxmlformats.org/officeDocument/2006/relationships/slideLayout" Target="../slideLayouts/slideLayout767.xml"/><Relationship Id="rId5" Type="http://schemas.openxmlformats.org/officeDocument/2006/relationships/slideLayout" Target="../slideLayouts/slideLayout7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66.xml"/><Relationship Id="rId4" Type="http://schemas.openxmlformats.org/officeDocument/2006/relationships/slideLayout" Target="../slideLayouts/slideLayout760.xml"/><Relationship Id="rId9" Type="http://schemas.openxmlformats.org/officeDocument/2006/relationships/slideLayout" Target="../slideLayouts/slideLayout765.xml"/><Relationship Id="rId14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7.xml"/><Relationship Id="rId13" Type="http://schemas.openxmlformats.org/officeDocument/2006/relationships/slideLayout" Target="../slideLayouts/slideLayout782.xml"/><Relationship Id="rId3" Type="http://schemas.openxmlformats.org/officeDocument/2006/relationships/slideLayout" Target="../slideLayouts/slideLayout772.xml"/><Relationship Id="rId7" Type="http://schemas.openxmlformats.org/officeDocument/2006/relationships/slideLayout" Target="../slideLayouts/slideLayout776.xml"/><Relationship Id="rId12" Type="http://schemas.openxmlformats.org/officeDocument/2006/relationships/slideLayout" Target="../slideLayouts/slideLayout78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7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70.xml"/><Relationship Id="rId6" Type="http://schemas.openxmlformats.org/officeDocument/2006/relationships/slideLayout" Target="../slideLayouts/slideLayout775.xml"/><Relationship Id="rId11" Type="http://schemas.openxmlformats.org/officeDocument/2006/relationships/slideLayout" Target="../slideLayouts/slideLayout780.xml"/><Relationship Id="rId5" Type="http://schemas.openxmlformats.org/officeDocument/2006/relationships/slideLayout" Target="../slideLayouts/slideLayout77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79.xml"/><Relationship Id="rId4" Type="http://schemas.openxmlformats.org/officeDocument/2006/relationships/slideLayout" Target="../slideLayouts/slideLayout773.xml"/><Relationship Id="rId9" Type="http://schemas.openxmlformats.org/officeDocument/2006/relationships/slideLayout" Target="../slideLayouts/slideLayout778.xml"/><Relationship Id="rId14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0.xml"/><Relationship Id="rId13" Type="http://schemas.openxmlformats.org/officeDocument/2006/relationships/slideLayout" Target="../slideLayouts/slideLayout795.xml"/><Relationship Id="rId3" Type="http://schemas.openxmlformats.org/officeDocument/2006/relationships/slideLayout" Target="../slideLayouts/slideLayout785.xml"/><Relationship Id="rId7" Type="http://schemas.openxmlformats.org/officeDocument/2006/relationships/slideLayout" Target="../slideLayouts/slideLayout789.xml"/><Relationship Id="rId12" Type="http://schemas.openxmlformats.org/officeDocument/2006/relationships/slideLayout" Target="../slideLayouts/slideLayout79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78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83.xml"/><Relationship Id="rId6" Type="http://schemas.openxmlformats.org/officeDocument/2006/relationships/slideLayout" Target="../slideLayouts/slideLayout788.xml"/><Relationship Id="rId11" Type="http://schemas.openxmlformats.org/officeDocument/2006/relationships/slideLayout" Target="../slideLayouts/slideLayout793.xml"/><Relationship Id="rId5" Type="http://schemas.openxmlformats.org/officeDocument/2006/relationships/slideLayout" Target="../slideLayouts/slideLayout78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92.xml"/><Relationship Id="rId4" Type="http://schemas.openxmlformats.org/officeDocument/2006/relationships/slideLayout" Target="../slideLayouts/slideLayout786.xml"/><Relationship Id="rId9" Type="http://schemas.openxmlformats.org/officeDocument/2006/relationships/slideLayout" Target="../slideLayouts/slideLayout791.xml"/><Relationship Id="rId14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3.xml"/><Relationship Id="rId13" Type="http://schemas.openxmlformats.org/officeDocument/2006/relationships/slideLayout" Target="../slideLayouts/slideLayout808.xml"/><Relationship Id="rId3" Type="http://schemas.openxmlformats.org/officeDocument/2006/relationships/slideLayout" Target="../slideLayouts/slideLayout798.xml"/><Relationship Id="rId7" Type="http://schemas.openxmlformats.org/officeDocument/2006/relationships/slideLayout" Target="../slideLayouts/slideLayout802.xml"/><Relationship Id="rId12" Type="http://schemas.openxmlformats.org/officeDocument/2006/relationships/slideLayout" Target="../slideLayouts/slideLayout807.xml"/><Relationship Id="rId2" Type="http://schemas.openxmlformats.org/officeDocument/2006/relationships/slideLayout" Target="../slideLayouts/slideLayout79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96.xml"/><Relationship Id="rId6" Type="http://schemas.openxmlformats.org/officeDocument/2006/relationships/slideLayout" Target="../slideLayouts/slideLayout801.xml"/><Relationship Id="rId11" Type="http://schemas.openxmlformats.org/officeDocument/2006/relationships/slideLayout" Target="../slideLayouts/slideLayout806.xml"/><Relationship Id="rId5" Type="http://schemas.openxmlformats.org/officeDocument/2006/relationships/slideLayout" Target="../slideLayouts/slideLayout80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05.xml"/><Relationship Id="rId4" Type="http://schemas.openxmlformats.org/officeDocument/2006/relationships/slideLayout" Target="../slideLayouts/slideLayout799.xml"/><Relationship Id="rId9" Type="http://schemas.openxmlformats.org/officeDocument/2006/relationships/slideLayout" Target="../slideLayouts/slideLayout804.xml"/><Relationship Id="rId14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6.xml"/><Relationship Id="rId13" Type="http://schemas.openxmlformats.org/officeDocument/2006/relationships/slideLayout" Target="../slideLayouts/slideLayout821.xml"/><Relationship Id="rId3" Type="http://schemas.openxmlformats.org/officeDocument/2006/relationships/slideLayout" Target="../slideLayouts/slideLayout811.xml"/><Relationship Id="rId7" Type="http://schemas.openxmlformats.org/officeDocument/2006/relationships/slideLayout" Target="../slideLayouts/slideLayout815.xml"/><Relationship Id="rId12" Type="http://schemas.openxmlformats.org/officeDocument/2006/relationships/slideLayout" Target="../slideLayouts/slideLayout82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09.xml"/><Relationship Id="rId6" Type="http://schemas.openxmlformats.org/officeDocument/2006/relationships/slideLayout" Target="../slideLayouts/slideLayout814.xml"/><Relationship Id="rId11" Type="http://schemas.openxmlformats.org/officeDocument/2006/relationships/slideLayout" Target="../slideLayouts/slideLayout819.xml"/><Relationship Id="rId5" Type="http://schemas.openxmlformats.org/officeDocument/2006/relationships/slideLayout" Target="../slideLayouts/slideLayout81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18.xml"/><Relationship Id="rId4" Type="http://schemas.openxmlformats.org/officeDocument/2006/relationships/slideLayout" Target="../slideLayouts/slideLayout812.xml"/><Relationship Id="rId9" Type="http://schemas.openxmlformats.org/officeDocument/2006/relationships/slideLayout" Target="../slideLayouts/slideLayout817.xml"/><Relationship Id="rId14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9.xml"/><Relationship Id="rId13" Type="http://schemas.openxmlformats.org/officeDocument/2006/relationships/slideLayout" Target="../slideLayouts/slideLayout834.xml"/><Relationship Id="rId3" Type="http://schemas.openxmlformats.org/officeDocument/2006/relationships/slideLayout" Target="../slideLayouts/slideLayout824.xml"/><Relationship Id="rId7" Type="http://schemas.openxmlformats.org/officeDocument/2006/relationships/slideLayout" Target="../slideLayouts/slideLayout828.xml"/><Relationship Id="rId12" Type="http://schemas.openxmlformats.org/officeDocument/2006/relationships/slideLayout" Target="../slideLayouts/slideLayout83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2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22.xml"/><Relationship Id="rId6" Type="http://schemas.openxmlformats.org/officeDocument/2006/relationships/slideLayout" Target="../slideLayouts/slideLayout827.xml"/><Relationship Id="rId11" Type="http://schemas.openxmlformats.org/officeDocument/2006/relationships/slideLayout" Target="../slideLayouts/slideLayout832.xml"/><Relationship Id="rId5" Type="http://schemas.openxmlformats.org/officeDocument/2006/relationships/slideLayout" Target="../slideLayouts/slideLayout8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31.xml"/><Relationship Id="rId4" Type="http://schemas.openxmlformats.org/officeDocument/2006/relationships/slideLayout" Target="../slideLayouts/slideLayout825.xml"/><Relationship Id="rId9" Type="http://schemas.openxmlformats.org/officeDocument/2006/relationships/slideLayout" Target="../slideLayouts/slideLayout830.xml"/><Relationship Id="rId14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2.xml"/><Relationship Id="rId13" Type="http://schemas.openxmlformats.org/officeDocument/2006/relationships/slideLayout" Target="../slideLayouts/slideLayout847.xml"/><Relationship Id="rId3" Type="http://schemas.openxmlformats.org/officeDocument/2006/relationships/slideLayout" Target="../slideLayouts/slideLayout837.xml"/><Relationship Id="rId7" Type="http://schemas.openxmlformats.org/officeDocument/2006/relationships/slideLayout" Target="../slideLayouts/slideLayout841.xml"/><Relationship Id="rId12" Type="http://schemas.openxmlformats.org/officeDocument/2006/relationships/slideLayout" Target="../slideLayouts/slideLayout846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3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35.xml"/><Relationship Id="rId6" Type="http://schemas.openxmlformats.org/officeDocument/2006/relationships/slideLayout" Target="../slideLayouts/slideLayout840.xml"/><Relationship Id="rId11" Type="http://schemas.openxmlformats.org/officeDocument/2006/relationships/slideLayout" Target="../slideLayouts/slideLayout845.xml"/><Relationship Id="rId5" Type="http://schemas.openxmlformats.org/officeDocument/2006/relationships/slideLayout" Target="../slideLayouts/slideLayout8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44.xml"/><Relationship Id="rId4" Type="http://schemas.openxmlformats.org/officeDocument/2006/relationships/slideLayout" Target="../slideLayouts/slideLayout838.xml"/><Relationship Id="rId9" Type="http://schemas.openxmlformats.org/officeDocument/2006/relationships/slideLayout" Target="../slideLayouts/slideLayout843.xml"/><Relationship Id="rId14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13" Type="http://schemas.openxmlformats.org/officeDocument/2006/relationships/slideLayout" Target="../slideLayouts/slideLayout860.xml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slideLayout" Target="../slideLayouts/slideLayout85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4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Relationship Id="rId14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8.xml"/><Relationship Id="rId13" Type="http://schemas.openxmlformats.org/officeDocument/2006/relationships/slideLayout" Target="../slideLayouts/slideLayout873.xml"/><Relationship Id="rId3" Type="http://schemas.openxmlformats.org/officeDocument/2006/relationships/slideLayout" Target="../slideLayouts/slideLayout863.xml"/><Relationship Id="rId7" Type="http://schemas.openxmlformats.org/officeDocument/2006/relationships/slideLayout" Target="../slideLayouts/slideLayout867.xml"/><Relationship Id="rId12" Type="http://schemas.openxmlformats.org/officeDocument/2006/relationships/slideLayout" Target="../slideLayouts/slideLayout87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61.xml"/><Relationship Id="rId6" Type="http://schemas.openxmlformats.org/officeDocument/2006/relationships/slideLayout" Target="../slideLayouts/slideLayout866.xml"/><Relationship Id="rId11" Type="http://schemas.openxmlformats.org/officeDocument/2006/relationships/slideLayout" Target="../slideLayouts/slideLayout871.xml"/><Relationship Id="rId5" Type="http://schemas.openxmlformats.org/officeDocument/2006/relationships/slideLayout" Target="../slideLayouts/slideLayout8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70.xml"/><Relationship Id="rId4" Type="http://schemas.openxmlformats.org/officeDocument/2006/relationships/slideLayout" Target="../slideLayouts/slideLayout864.xml"/><Relationship Id="rId9" Type="http://schemas.openxmlformats.org/officeDocument/2006/relationships/slideLayout" Target="../slideLayouts/slideLayout869.xml"/><Relationship Id="rId14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png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76.xml"/><Relationship Id="rId7" Type="http://schemas.openxmlformats.org/officeDocument/2006/relationships/slideLayout" Target="../slideLayouts/slideLayout880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875.xml"/><Relationship Id="rId1" Type="http://schemas.openxmlformats.org/officeDocument/2006/relationships/slideLayout" Target="../slideLayouts/slideLayout874.xml"/><Relationship Id="rId6" Type="http://schemas.openxmlformats.org/officeDocument/2006/relationships/slideLayout" Target="../slideLayouts/slideLayout879.xml"/><Relationship Id="rId11" Type="http://schemas.openxmlformats.org/officeDocument/2006/relationships/slideLayout" Target="../slideLayouts/slideLayout884.xml"/><Relationship Id="rId5" Type="http://schemas.openxmlformats.org/officeDocument/2006/relationships/slideLayout" Target="../slideLayouts/slideLayout878.xml"/><Relationship Id="rId10" Type="http://schemas.openxmlformats.org/officeDocument/2006/relationships/slideLayout" Target="../slideLayouts/slideLayout883.xml"/><Relationship Id="rId4" Type="http://schemas.openxmlformats.org/officeDocument/2006/relationships/slideLayout" Target="../slideLayouts/slideLayout877.xml"/><Relationship Id="rId9" Type="http://schemas.openxmlformats.org/officeDocument/2006/relationships/slideLayout" Target="../slideLayouts/slideLayout882.xml"/><Relationship Id="rId14" Type="http://schemas.openxmlformats.org/officeDocument/2006/relationships/image" Target="../media/image6.png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87.xml"/><Relationship Id="rId7" Type="http://schemas.openxmlformats.org/officeDocument/2006/relationships/slideLayout" Target="../slideLayouts/slideLayout891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886.xml"/><Relationship Id="rId1" Type="http://schemas.openxmlformats.org/officeDocument/2006/relationships/slideLayout" Target="../slideLayouts/slideLayout885.xml"/><Relationship Id="rId6" Type="http://schemas.openxmlformats.org/officeDocument/2006/relationships/slideLayout" Target="../slideLayouts/slideLayout890.xml"/><Relationship Id="rId11" Type="http://schemas.openxmlformats.org/officeDocument/2006/relationships/slideLayout" Target="../slideLayouts/slideLayout895.xml"/><Relationship Id="rId5" Type="http://schemas.openxmlformats.org/officeDocument/2006/relationships/slideLayout" Target="../slideLayouts/slideLayout889.xml"/><Relationship Id="rId10" Type="http://schemas.openxmlformats.org/officeDocument/2006/relationships/slideLayout" Target="../slideLayouts/slideLayout894.xml"/><Relationship Id="rId4" Type="http://schemas.openxmlformats.org/officeDocument/2006/relationships/slideLayout" Target="../slideLayouts/slideLayout888.xml"/><Relationship Id="rId9" Type="http://schemas.openxmlformats.org/officeDocument/2006/relationships/slideLayout" Target="../slideLayouts/slideLayout893.xml"/><Relationship Id="rId14" Type="http://schemas.openxmlformats.org/officeDocument/2006/relationships/image" Target="../media/image6.png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3.xml"/><Relationship Id="rId13" Type="http://schemas.openxmlformats.org/officeDocument/2006/relationships/slideLayout" Target="../slideLayouts/slideLayout908.xml"/><Relationship Id="rId3" Type="http://schemas.openxmlformats.org/officeDocument/2006/relationships/slideLayout" Target="../slideLayouts/slideLayout898.xml"/><Relationship Id="rId7" Type="http://schemas.openxmlformats.org/officeDocument/2006/relationships/slideLayout" Target="../slideLayouts/slideLayout902.xml"/><Relationship Id="rId12" Type="http://schemas.openxmlformats.org/officeDocument/2006/relationships/slideLayout" Target="../slideLayouts/slideLayout90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89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96.xml"/><Relationship Id="rId6" Type="http://schemas.openxmlformats.org/officeDocument/2006/relationships/slideLayout" Target="../slideLayouts/slideLayout901.xml"/><Relationship Id="rId11" Type="http://schemas.openxmlformats.org/officeDocument/2006/relationships/slideLayout" Target="../slideLayouts/slideLayout906.xml"/><Relationship Id="rId5" Type="http://schemas.openxmlformats.org/officeDocument/2006/relationships/slideLayout" Target="../slideLayouts/slideLayout90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05.xml"/><Relationship Id="rId4" Type="http://schemas.openxmlformats.org/officeDocument/2006/relationships/slideLayout" Target="../slideLayouts/slideLayout899.xml"/><Relationship Id="rId9" Type="http://schemas.openxmlformats.org/officeDocument/2006/relationships/slideLayout" Target="../slideLayouts/slideLayout904.xml"/><Relationship Id="rId14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1.xml"/><Relationship Id="rId7" Type="http://schemas.openxmlformats.org/officeDocument/2006/relationships/slideLayout" Target="../slideLayouts/slideLayout915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910.xml"/><Relationship Id="rId1" Type="http://schemas.openxmlformats.org/officeDocument/2006/relationships/slideLayout" Target="../slideLayouts/slideLayout909.xml"/><Relationship Id="rId6" Type="http://schemas.openxmlformats.org/officeDocument/2006/relationships/slideLayout" Target="../slideLayouts/slideLayout914.xml"/><Relationship Id="rId11" Type="http://schemas.openxmlformats.org/officeDocument/2006/relationships/slideLayout" Target="../slideLayouts/slideLayout919.xml"/><Relationship Id="rId5" Type="http://schemas.openxmlformats.org/officeDocument/2006/relationships/slideLayout" Target="../slideLayouts/slideLayout91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918.xml"/><Relationship Id="rId4" Type="http://schemas.openxmlformats.org/officeDocument/2006/relationships/slideLayout" Target="../slideLayouts/slideLayout912.xml"/><Relationship Id="rId9" Type="http://schemas.openxmlformats.org/officeDocument/2006/relationships/slideLayout" Target="../slideLayouts/slideLayout917.xml"/><Relationship Id="rId14" Type="http://schemas.openxmlformats.org/officeDocument/2006/relationships/image" Target="../media/image6.png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7.xml"/><Relationship Id="rId13" Type="http://schemas.openxmlformats.org/officeDocument/2006/relationships/slideLayout" Target="../slideLayouts/slideLayout932.xml"/><Relationship Id="rId3" Type="http://schemas.openxmlformats.org/officeDocument/2006/relationships/slideLayout" Target="../slideLayouts/slideLayout922.xml"/><Relationship Id="rId7" Type="http://schemas.openxmlformats.org/officeDocument/2006/relationships/slideLayout" Target="../slideLayouts/slideLayout926.xml"/><Relationship Id="rId12" Type="http://schemas.openxmlformats.org/officeDocument/2006/relationships/slideLayout" Target="../slideLayouts/slideLayout93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2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0.xml"/><Relationship Id="rId6" Type="http://schemas.openxmlformats.org/officeDocument/2006/relationships/slideLayout" Target="../slideLayouts/slideLayout925.xml"/><Relationship Id="rId11" Type="http://schemas.openxmlformats.org/officeDocument/2006/relationships/slideLayout" Target="../slideLayouts/slideLayout930.xml"/><Relationship Id="rId5" Type="http://schemas.openxmlformats.org/officeDocument/2006/relationships/slideLayout" Target="../slideLayouts/slideLayout92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29.xml"/><Relationship Id="rId4" Type="http://schemas.openxmlformats.org/officeDocument/2006/relationships/slideLayout" Target="../slideLayouts/slideLayout923.xml"/><Relationship Id="rId9" Type="http://schemas.openxmlformats.org/officeDocument/2006/relationships/slideLayout" Target="../slideLayouts/slideLayout928.xml"/><Relationship Id="rId14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0.xml"/><Relationship Id="rId13" Type="http://schemas.openxmlformats.org/officeDocument/2006/relationships/slideLayout" Target="../slideLayouts/slideLayout945.xml"/><Relationship Id="rId3" Type="http://schemas.openxmlformats.org/officeDocument/2006/relationships/slideLayout" Target="../slideLayouts/slideLayout935.xml"/><Relationship Id="rId7" Type="http://schemas.openxmlformats.org/officeDocument/2006/relationships/slideLayout" Target="../slideLayouts/slideLayout939.xml"/><Relationship Id="rId12" Type="http://schemas.openxmlformats.org/officeDocument/2006/relationships/slideLayout" Target="../slideLayouts/slideLayout94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3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33.xml"/><Relationship Id="rId6" Type="http://schemas.openxmlformats.org/officeDocument/2006/relationships/slideLayout" Target="../slideLayouts/slideLayout938.xml"/><Relationship Id="rId11" Type="http://schemas.openxmlformats.org/officeDocument/2006/relationships/slideLayout" Target="../slideLayouts/slideLayout943.xml"/><Relationship Id="rId5" Type="http://schemas.openxmlformats.org/officeDocument/2006/relationships/slideLayout" Target="../slideLayouts/slideLayout9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42.xml"/><Relationship Id="rId4" Type="http://schemas.openxmlformats.org/officeDocument/2006/relationships/slideLayout" Target="../slideLayouts/slideLayout936.xml"/><Relationship Id="rId9" Type="http://schemas.openxmlformats.org/officeDocument/2006/relationships/slideLayout" Target="../slideLayouts/slideLayout941.xml"/><Relationship Id="rId14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3.xml"/><Relationship Id="rId13" Type="http://schemas.openxmlformats.org/officeDocument/2006/relationships/slideLayout" Target="../slideLayouts/slideLayout958.xml"/><Relationship Id="rId3" Type="http://schemas.openxmlformats.org/officeDocument/2006/relationships/slideLayout" Target="../slideLayouts/slideLayout948.xml"/><Relationship Id="rId7" Type="http://schemas.openxmlformats.org/officeDocument/2006/relationships/slideLayout" Target="../slideLayouts/slideLayout952.xml"/><Relationship Id="rId12" Type="http://schemas.openxmlformats.org/officeDocument/2006/relationships/slideLayout" Target="../slideLayouts/slideLayout95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46.xml"/><Relationship Id="rId6" Type="http://schemas.openxmlformats.org/officeDocument/2006/relationships/slideLayout" Target="../slideLayouts/slideLayout951.xml"/><Relationship Id="rId11" Type="http://schemas.openxmlformats.org/officeDocument/2006/relationships/slideLayout" Target="../slideLayouts/slideLayout956.xml"/><Relationship Id="rId5" Type="http://schemas.openxmlformats.org/officeDocument/2006/relationships/slideLayout" Target="../slideLayouts/slideLayout9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55.xml"/><Relationship Id="rId4" Type="http://schemas.openxmlformats.org/officeDocument/2006/relationships/slideLayout" Target="../slideLayouts/slideLayout949.xml"/><Relationship Id="rId9" Type="http://schemas.openxmlformats.org/officeDocument/2006/relationships/slideLayout" Target="../slideLayouts/slideLayout954.xml"/><Relationship Id="rId14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6.xml"/><Relationship Id="rId13" Type="http://schemas.openxmlformats.org/officeDocument/2006/relationships/slideLayout" Target="../slideLayouts/slideLayout971.xml"/><Relationship Id="rId3" Type="http://schemas.openxmlformats.org/officeDocument/2006/relationships/slideLayout" Target="../slideLayouts/slideLayout961.xml"/><Relationship Id="rId7" Type="http://schemas.openxmlformats.org/officeDocument/2006/relationships/slideLayout" Target="../slideLayouts/slideLayout965.xml"/><Relationship Id="rId12" Type="http://schemas.openxmlformats.org/officeDocument/2006/relationships/slideLayout" Target="../slideLayouts/slideLayout97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6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59.xml"/><Relationship Id="rId6" Type="http://schemas.openxmlformats.org/officeDocument/2006/relationships/slideLayout" Target="../slideLayouts/slideLayout964.xml"/><Relationship Id="rId11" Type="http://schemas.openxmlformats.org/officeDocument/2006/relationships/slideLayout" Target="../slideLayouts/slideLayout969.xml"/><Relationship Id="rId5" Type="http://schemas.openxmlformats.org/officeDocument/2006/relationships/slideLayout" Target="../slideLayouts/slideLayout96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68.xml"/><Relationship Id="rId4" Type="http://schemas.openxmlformats.org/officeDocument/2006/relationships/slideLayout" Target="../slideLayouts/slideLayout962.xml"/><Relationship Id="rId9" Type="http://schemas.openxmlformats.org/officeDocument/2006/relationships/slideLayout" Target="../slideLayouts/slideLayout967.xml"/><Relationship Id="rId14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74.xml"/><Relationship Id="rId7" Type="http://schemas.openxmlformats.org/officeDocument/2006/relationships/slideLayout" Target="../slideLayouts/slideLayout978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973.xml"/><Relationship Id="rId1" Type="http://schemas.openxmlformats.org/officeDocument/2006/relationships/slideLayout" Target="../slideLayouts/slideLayout972.xml"/><Relationship Id="rId6" Type="http://schemas.openxmlformats.org/officeDocument/2006/relationships/slideLayout" Target="../slideLayouts/slideLayout977.xml"/><Relationship Id="rId11" Type="http://schemas.openxmlformats.org/officeDocument/2006/relationships/slideLayout" Target="../slideLayouts/slideLayout982.xml"/><Relationship Id="rId5" Type="http://schemas.openxmlformats.org/officeDocument/2006/relationships/slideLayout" Target="../slideLayouts/slideLayout97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981.xml"/><Relationship Id="rId4" Type="http://schemas.openxmlformats.org/officeDocument/2006/relationships/slideLayout" Target="../slideLayouts/slideLayout975.xml"/><Relationship Id="rId9" Type="http://schemas.openxmlformats.org/officeDocument/2006/relationships/slideLayout" Target="../slideLayouts/slideLayout980.xml"/><Relationship Id="rId14" Type="http://schemas.openxmlformats.org/officeDocument/2006/relationships/image" Target="../media/image6.png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0.xml"/><Relationship Id="rId13" Type="http://schemas.openxmlformats.org/officeDocument/2006/relationships/slideLayout" Target="../slideLayouts/slideLayout995.xml"/><Relationship Id="rId3" Type="http://schemas.openxmlformats.org/officeDocument/2006/relationships/slideLayout" Target="../slideLayouts/slideLayout985.xml"/><Relationship Id="rId7" Type="http://schemas.openxmlformats.org/officeDocument/2006/relationships/slideLayout" Target="../slideLayouts/slideLayout989.xml"/><Relationship Id="rId12" Type="http://schemas.openxmlformats.org/officeDocument/2006/relationships/slideLayout" Target="../slideLayouts/slideLayout99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8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83.xml"/><Relationship Id="rId6" Type="http://schemas.openxmlformats.org/officeDocument/2006/relationships/slideLayout" Target="../slideLayouts/slideLayout988.xml"/><Relationship Id="rId11" Type="http://schemas.openxmlformats.org/officeDocument/2006/relationships/slideLayout" Target="../slideLayouts/slideLayout993.xml"/><Relationship Id="rId5" Type="http://schemas.openxmlformats.org/officeDocument/2006/relationships/slideLayout" Target="../slideLayouts/slideLayout98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2.xml"/><Relationship Id="rId4" Type="http://schemas.openxmlformats.org/officeDocument/2006/relationships/slideLayout" Target="../slideLayouts/slideLayout986.xml"/><Relationship Id="rId9" Type="http://schemas.openxmlformats.org/officeDocument/2006/relationships/slideLayout" Target="../slideLayouts/slideLayout991.xml"/><Relationship Id="rId14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2.png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3.xml"/><Relationship Id="rId13" Type="http://schemas.openxmlformats.org/officeDocument/2006/relationships/slideLayout" Target="../slideLayouts/slideLayout100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998.xml"/><Relationship Id="rId7" Type="http://schemas.openxmlformats.org/officeDocument/2006/relationships/slideLayout" Target="../slideLayouts/slideLayout1002.xml"/><Relationship Id="rId12" Type="http://schemas.openxmlformats.org/officeDocument/2006/relationships/slideLayout" Target="../slideLayouts/slideLayout100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9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96.xml"/><Relationship Id="rId6" Type="http://schemas.openxmlformats.org/officeDocument/2006/relationships/slideLayout" Target="../slideLayouts/slideLayout1001.xml"/><Relationship Id="rId11" Type="http://schemas.openxmlformats.org/officeDocument/2006/relationships/slideLayout" Target="../slideLayouts/slideLayout1006.xml"/><Relationship Id="rId5" Type="http://schemas.openxmlformats.org/officeDocument/2006/relationships/slideLayout" Target="../slideLayouts/slideLayout1000.xml"/><Relationship Id="rId15" Type="http://schemas.openxmlformats.org/officeDocument/2006/relationships/theme" Target="../theme/theme80.xml"/><Relationship Id="rId10" Type="http://schemas.openxmlformats.org/officeDocument/2006/relationships/slideLayout" Target="../slideLayouts/slideLayout1005.xml"/><Relationship Id="rId4" Type="http://schemas.openxmlformats.org/officeDocument/2006/relationships/slideLayout" Target="../slideLayouts/slideLayout999.xml"/><Relationship Id="rId9" Type="http://schemas.openxmlformats.org/officeDocument/2006/relationships/slideLayout" Target="../slideLayouts/slideLayout1004.xml"/><Relationship Id="rId14" Type="http://schemas.openxmlformats.org/officeDocument/2006/relationships/slideLayout" Target="../slideLayouts/slideLayout1009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7.xml"/><Relationship Id="rId13" Type="http://schemas.openxmlformats.org/officeDocument/2006/relationships/slideLayout" Target="../slideLayouts/slideLayout102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012.xml"/><Relationship Id="rId7" Type="http://schemas.openxmlformats.org/officeDocument/2006/relationships/slideLayout" Target="../slideLayouts/slideLayout1016.xml"/><Relationship Id="rId12" Type="http://schemas.openxmlformats.org/officeDocument/2006/relationships/slideLayout" Target="../slideLayouts/slideLayout102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1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10.xml"/><Relationship Id="rId6" Type="http://schemas.openxmlformats.org/officeDocument/2006/relationships/slideLayout" Target="../slideLayouts/slideLayout1015.xml"/><Relationship Id="rId11" Type="http://schemas.openxmlformats.org/officeDocument/2006/relationships/slideLayout" Target="../slideLayouts/slideLayout1020.xml"/><Relationship Id="rId5" Type="http://schemas.openxmlformats.org/officeDocument/2006/relationships/slideLayout" Target="../slideLayouts/slideLayout1014.xml"/><Relationship Id="rId15" Type="http://schemas.openxmlformats.org/officeDocument/2006/relationships/theme" Target="../theme/theme81.xml"/><Relationship Id="rId10" Type="http://schemas.openxmlformats.org/officeDocument/2006/relationships/slideLayout" Target="../slideLayouts/slideLayout1019.xml"/><Relationship Id="rId4" Type="http://schemas.openxmlformats.org/officeDocument/2006/relationships/slideLayout" Target="../slideLayouts/slideLayout1013.xml"/><Relationship Id="rId9" Type="http://schemas.openxmlformats.org/officeDocument/2006/relationships/slideLayout" Target="../slideLayouts/slideLayout1018.xml"/><Relationship Id="rId14" Type="http://schemas.openxmlformats.org/officeDocument/2006/relationships/slideLayout" Target="../slideLayouts/slideLayout1023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1.xml"/><Relationship Id="rId13" Type="http://schemas.openxmlformats.org/officeDocument/2006/relationships/slideLayout" Target="../slideLayouts/slideLayout103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026.xml"/><Relationship Id="rId7" Type="http://schemas.openxmlformats.org/officeDocument/2006/relationships/slideLayout" Target="../slideLayouts/slideLayout1030.xml"/><Relationship Id="rId12" Type="http://schemas.openxmlformats.org/officeDocument/2006/relationships/slideLayout" Target="../slideLayouts/slideLayout103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24.xml"/><Relationship Id="rId6" Type="http://schemas.openxmlformats.org/officeDocument/2006/relationships/slideLayout" Target="../slideLayouts/slideLayout1029.xml"/><Relationship Id="rId11" Type="http://schemas.openxmlformats.org/officeDocument/2006/relationships/slideLayout" Target="../slideLayouts/slideLayout1034.xml"/><Relationship Id="rId5" Type="http://schemas.openxmlformats.org/officeDocument/2006/relationships/slideLayout" Target="../slideLayouts/slideLayout1028.xml"/><Relationship Id="rId15" Type="http://schemas.openxmlformats.org/officeDocument/2006/relationships/theme" Target="../theme/theme82.xml"/><Relationship Id="rId10" Type="http://schemas.openxmlformats.org/officeDocument/2006/relationships/slideLayout" Target="../slideLayouts/slideLayout1033.xml"/><Relationship Id="rId4" Type="http://schemas.openxmlformats.org/officeDocument/2006/relationships/slideLayout" Target="../slideLayouts/slideLayout1027.xml"/><Relationship Id="rId9" Type="http://schemas.openxmlformats.org/officeDocument/2006/relationships/slideLayout" Target="../slideLayouts/slideLayout1032.xml"/><Relationship Id="rId14" Type="http://schemas.openxmlformats.org/officeDocument/2006/relationships/slideLayout" Target="../slideLayouts/slideLayout1037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5.xml"/><Relationship Id="rId13" Type="http://schemas.openxmlformats.org/officeDocument/2006/relationships/slideLayout" Target="../slideLayouts/slideLayout105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40.xml"/><Relationship Id="rId7" Type="http://schemas.openxmlformats.org/officeDocument/2006/relationships/slideLayout" Target="../slideLayouts/slideLayout1044.xml"/><Relationship Id="rId12" Type="http://schemas.openxmlformats.org/officeDocument/2006/relationships/slideLayout" Target="../slideLayouts/slideLayout104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39.xml"/><Relationship Id="rId16" Type="http://schemas.openxmlformats.org/officeDocument/2006/relationships/theme" Target="../theme/theme83.xml"/><Relationship Id="rId1" Type="http://schemas.openxmlformats.org/officeDocument/2006/relationships/slideLayout" Target="../slideLayouts/slideLayout1038.xml"/><Relationship Id="rId6" Type="http://schemas.openxmlformats.org/officeDocument/2006/relationships/slideLayout" Target="../slideLayouts/slideLayout1043.xml"/><Relationship Id="rId11" Type="http://schemas.openxmlformats.org/officeDocument/2006/relationships/slideLayout" Target="../slideLayouts/slideLayout1048.xml"/><Relationship Id="rId5" Type="http://schemas.openxmlformats.org/officeDocument/2006/relationships/slideLayout" Target="../slideLayouts/slideLayout1042.xml"/><Relationship Id="rId15" Type="http://schemas.openxmlformats.org/officeDocument/2006/relationships/slideLayout" Target="../slideLayouts/slideLayout1052.xml"/><Relationship Id="rId10" Type="http://schemas.openxmlformats.org/officeDocument/2006/relationships/slideLayout" Target="../slideLayouts/slideLayout104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041.xml"/><Relationship Id="rId9" Type="http://schemas.openxmlformats.org/officeDocument/2006/relationships/slideLayout" Target="../slideLayouts/slideLayout1046.xml"/><Relationship Id="rId14" Type="http://schemas.openxmlformats.org/officeDocument/2006/relationships/slideLayout" Target="../slideLayouts/slideLayout105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0.xml"/><Relationship Id="rId13" Type="http://schemas.openxmlformats.org/officeDocument/2006/relationships/slideLayout" Target="../slideLayouts/slideLayout106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055.xml"/><Relationship Id="rId7" Type="http://schemas.openxmlformats.org/officeDocument/2006/relationships/slideLayout" Target="../slideLayouts/slideLayout1059.xml"/><Relationship Id="rId12" Type="http://schemas.openxmlformats.org/officeDocument/2006/relationships/slideLayout" Target="../slideLayouts/slideLayout106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5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53.xml"/><Relationship Id="rId6" Type="http://schemas.openxmlformats.org/officeDocument/2006/relationships/slideLayout" Target="../slideLayouts/slideLayout1058.xml"/><Relationship Id="rId11" Type="http://schemas.openxmlformats.org/officeDocument/2006/relationships/slideLayout" Target="../slideLayouts/slideLayout1063.xml"/><Relationship Id="rId5" Type="http://schemas.openxmlformats.org/officeDocument/2006/relationships/slideLayout" Target="../slideLayouts/slideLayout1057.xml"/><Relationship Id="rId15" Type="http://schemas.openxmlformats.org/officeDocument/2006/relationships/theme" Target="../theme/theme84.xml"/><Relationship Id="rId10" Type="http://schemas.openxmlformats.org/officeDocument/2006/relationships/slideLayout" Target="../slideLayouts/slideLayout1062.xml"/><Relationship Id="rId4" Type="http://schemas.openxmlformats.org/officeDocument/2006/relationships/slideLayout" Target="../slideLayouts/slideLayout1056.xml"/><Relationship Id="rId9" Type="http://schemas.openxmlformats.org/officeDocument/2006/relationships/slideLayout" Target="../slideLayouts/slideLayout1061.xml"/><Relationship Id="rId14" Type="http://schemas.openxmlformats.org/officeDocument/2006/relationships/slideLayout" Target="../slideLayouts/slideLayout1066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4.xml"/><Relationship Id="rId13" Type="http://schemas.openxmlformats.org/officeDocument/2006/relationships/slideLayout" Target="../slideLayouts/slideLayout1079.xml"/><Relationship Id="rId18" Type="http://schemas.openxmlformats.org/officeDocument/2006/relationships/slideLayout" Target="../slideLayouts/slideLayout1084.xml"/><Relationship Id="rId3" Type="http://schemas.openxmlformats.org/officeDocument/2006/relationships/slideLayout" Target="../slideLayouts/slideLayout106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73.xml"/><Relationship Id="rId12" Type="http://schemas.openxmlformats.org/officeDocument/2006/relationships/slideLayout" Target="../slideLayouts/slideLayout1078.xml"/><Relationship Id="rId17" Type="http://schemas.openxmlformats.org/officeDocument/2006/relationships/slideLayout" Target="../slideLayouts/slideLayout1083.xml"/><Relationship Id="rId2" Type="http://schemas.openxmlformats.org/officeDocument/2006/relationships/slideLayout" Target="../slideLayouts/slideLayout1068.xml"/><Relationship Id="rId16" Type="http://schemas.openxmlformats.org/officeDocument/2006/relationships/slideLayout" Target="../slideLayouts/slideLayout108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067.xml"/><Relationship Id="rId6" Type="http://schemas.openxmlformats.org/officeDocument/2006/relationships/slideLayout" Target="../slideLayouts/slideLayout1072.xml"/><Relationship Id="rId11" Type="http://schemas.openxmlformats.org/officeDocument/2006/relationships/slideLayout" Target="../slideLayouts/slideLayout1077.xml"/><Relationship Id="rId5" Type="http://schemas.openxmlformats.org/officeDocument/2006/relationships/slideLayout" Target="../slideLayouts/slideLayout1071.xml"/><Relationship Id="rId15" Type="http://schemas.openxmlformats.org/officeDocument/2006/relationships/slideLayout" Target="../slideLayouts/slideLayout1081.xml"/><Relationship Id="rId10" Type="http://schemas.openxmlformats.org/officeDocument/2006/relationships/slideLayout" Target="../slideLayouts/slideLayout1076.xml"/><Relationship Id="rId19" Type="http://schemas.openxmlformats.org/officeDocument/2006/relationships/theme" Target="../theme/theme85.xml"/><Relationship Id="rId4" Type="http://schemas.openxmlformats.org/officeDocument/2006/relationships/slideLayout" Target="../slideLayouts/slideLayout1070.xml"/><Relationship Id="rId9" Type="http://schemas.openxmlformats.org/officeDocument/2006/relationships/slideLayout" Target="../slideLayouts/slideLayout1075.xml"/><Relationship Id="rId14" Type="http://schemas.openxmlformats.org/officeDocument/2006/relationships/slideLayout" Target="../slideLayouts/slideLayout10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3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34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FA42752D-D256-46CD-9C68-7086A110409C}" type="slidenum">
              <a:rPr lang="ru-RU" b="1"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7" r:id="rId1"/>
    <p:sldLayoutId id="2147486216" r:id="rId2"/>
    <p:sldLayoutId id="2147486215" r:id="rId3"/>
    <p:sldLayoutId id="2147486214" r:id="rId4"/>
    <p:sldLayoutId id="2147486213" r:id="rId5"/>
    <p:sldLayoutId id="2147486212" r:id="rId6"/>
    <p:sldLayoutId id="2147486211" r:id="rId7"/>
    <p:sldLayoutId id="2147486210" r:id="rId8"/>
    <p:sldLayoutId id="2147486209" r:id="rId9"/>
    <p:sldLayoutId id="2147486208" r:id="rId10"/>
    <p:sldLayoutId id="2147486207" r:id="rId11"/>
    <p:sldLayoutId id="2147486206" r:id="rId12"/>
    <p:sldLayoutId id="214748620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177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17768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776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25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25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17770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A437510F-CD7A-4C4F-B380-016A505E6F2F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2" r:id="rId1"/>
    <p:sldLayoutId id="2147486321" r:id="rId2"/>
    <p:sldLayoutId id="2147486320" r:id="rId3"/>
    <p:sldLayoutId id="2147486319" r:id="rId4"/>
    <p:sldLayoutId id="2147486318" r:id="rId5"/>
    <p:sldLayoutId id="2147486317" r:id="rId6"/>
    <p:sldLayoutId id="2147486316" r:id="rId7"/>
    <p:sldLayoutId id="2147486315" r:id="rId8"/>
    <p:sldLayoutId id="2147486314" r:id="rId9"/>
    <p:sldLayoutId id="2147486313" r:id="rId10"/>
    <p:sldLayoutId id="2147486312" r:id="rId11"/>
    <p:sldLayoutId id="2147486311" r:id="rId12"/>
    <p:sldLayoutId id="214748631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32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32104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210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127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127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32106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5A0FB1C8-3787-44D4-9454-CE753B2BC18D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6" r:id="rId1"/>
    <p:sldLayoutId id="2147486335" r:id="rId2"/>
    <p:sldLayoutId id="2147486334" r:id="rId3"/>
    <p:sldLayoutId id="2147486333" r:id="rId4"/>
    <p:sldLayoutId id="2147486332" r:id="rId5"/>
    <p:sldLayoutId id="2147486331" r:id="rId6"/>
    <p:sldLayoutId id="2147486330" r:id="rId7"/>
    <p:sldLayoutId id="2147486329" r:id="rId8"/>
    <p:sldLayoutId id="2147486328" r:id="rId9"/>
    <p:sldLayoutId id="2147486327" r:id="rId10"/>
    <p:sldLayoutId id="2147486326" r:id="rId11"/>
    <p:sldLayoutId id="2147486325" r:id="rId12"/>
    <p:sldLayoutId id="2147486324" r:id="rId13"/>
    <p:sldLayoutId id="214748632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474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47464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746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230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30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47466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29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6C6AAD0B-06C8-4813-9FE0-8D918A6296AA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0" r:id="rId1"/>
    <p:sldLayoutId id="2147486349" r:id="rId2"/>
    <p:sldLayoutId id="2147486348" r:id="rId3"/>
    <p:sldLayoutId id="2147486347" r:id="rId4"/>
    <p:sldLayoutId id="2147486346" r:id="rId5"/>
    <p:sldLayoutId id="2147486345" r:id="rId6"/>
    <p:sldLayoutId id="2147486344" r:id="rId7"/>
    <p:sldLayoutId id="2147486343" r:id="rId8"/>
    <p:sldLayoutId id="2147486342" r:id="rId9"/>
    <p:sldLayoutId id="2147486341" r:id="rId10"/>
    <p:sldLayoutId id="2147486340" r:id="rId11"/>
    <p:sldLayoutId id="2147486339" r:id="rId12"/>
    <p:sldLayoutId id="2147486338" r:id="rId13"/>
    <p:sldLayoutId id="214748633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628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62824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282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332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32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62826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32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6B77E26F-070D-475B-B668-57EAACAB4DDF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4" r:id="rId1"/>
    <p:sldLayoutId id="2147486363" r:id="rId2"/>
    <p:sldLayoutId id="2147486362" r:id="rId3"/>
    <p:sldLayoutId id="2147486361" r:id="rId4"/>
    <p:sldLayoutId id="2147486360" r:id="rId5"/>
    <p:sldLayoutId id="2147486359" r:id="rId6"/>
    <p:sldLayoutId id="2147486358" r:id="rId7"/>
    <p:sldLayoutId id="2147486357" r:id="rId8"/>
    <p:sldLayoutId id="2147486356" r:id="rId9"/>
    <p:sldLayoutId id="2147486355" r:id="rId10"/>
    <p:sldLayoutId id="2147486354" r:id="rId11"/>
    <p:sldLayoutId id="2147486353" r:id="rId12"/>
    <p:sldLayoutId id="2147486352" r:id="rId13"/>
    <p:sldLayoutId id="214748635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781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78184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5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178186" name="Group 13"/>
          <p:cNvGrpSpPr>
            <a:grpSpLocks/>
          </p:cNvGrpSpPr>
          <p:nvPr/>
        </p:nvGrpSpPr>
        <p:grpSpPr bwMode="auto">
          <a:xfrm>
            <a:off x="8096250" y="6518275"/>
            <a:ext cx="1047750" cy="241300"/>
            <a:chOff x="5100" y="3932"/>
            <a:chExt cx="660" cy="152"/>
          </a:xfrm>
        </p:grpSpPr>
        <p:sp>
          <p:nvSpPr>
            <p:cNvPr id="1434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434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4347" name="Rectangle 19"/>
          <p:cNvSpPr>
            <a:spLocks noChangeArrowheads="1"/>
          </p:cNvSpPr>
          <p:nvPr/>
        </p:nvSpPr>
        <p:spPr bwMode="auto">
          <a:xfrm>
            <a:off x="8197850" y="6500813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7D49860-8222-49AF-B1E6-850164AECA5B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5" r:id="rId1"/>
    <p:sldLayoutId id="2147486374" r:id="rId2"/>
    <p:sldLayoutId id="2147486373" r:id="rId3"/>
    <p:sldLayoutId id="2147486372" r:id="rId4"/>
    <p:sldLayoutId id="2147486371" r:id="rId5"/>
    <p:sldLayoutId id="2147486370" r:id="rId6"/>
    <p:sldLayoutId id="2147486369" r:id="rId7"/>
    <p:sldLayoutId id="2147486368" r:id="rId8"/>
    <p:sldLayoutId id="2147486367" r:id="rId9"/>
    <p:sldLayoutId id="2147486366" r:id="rId10"/>
    <p:sldLayoutId id="21474863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7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90472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047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537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537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90474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7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A34A51BC-592B-43B6-9571-EDFCF89CD3B0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  <p:sldLayoutId id="2147486388" r:id="rId2"/>
    <p:sldLayoutId id="2147486387" r:id="rId3"/>
    <p:sldLayoutId id="2147486386" r:id="rId4"/>
    <p:sldLayoutId id="2147486385" r:id="rId5"/>
    <p:sldLayoutId id="2147486384" r:id="rId6"/>
    <p:sldLayoutId id="2147486383" r:id="rId7"/>
    <p:sldLayoutId id="2147486382" r:id="rId8"/>
    <p:sldLayoutId id="2147486381" r:id="rId9"/>
    <p:sldLayoutId id="2147486380" r:id="rId10"/>
    <p:sldLayoutId id="2147486379" r:id="rId11"/>
    <p:sldLayoutId id="2147486378" r:id="rId12"/>
    <p:sldLayoutId id="2147486377" r:id="rId13"/>
    <p:sldLayoutId id="2147486376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7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8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05832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3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639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39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87E07602-69C5-41D1-A21B-9A2CEC239EDB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05835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0" r:id="rId1"/>
    <p:sldLayoutId id="2147486399" r:id="rId2"/>
    <p:sldLayoutId id="2147486398" r:id="rId3"/>
    <p:sldLayoutId id="2147486397" r:id="rId4"/>
    <p:sldLayoutId id="2147486396" r:id="rId5"/>
    <p:sldLayoutId id="2147486395" r:id="rId6"/>
    <p:sldLayoutId id="2147486394" r:id="rId7"/>
    <p:sldLayoutId id="2147486393" r:id="rId8"/>
    <p:sldLayoutId id="2147486392" r:id="rId9"/>
    <p:sldLayoutId id="2147486391" r:id="rId10"/>
    <p:sldLayoutId id="21474863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5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181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18120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812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742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742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218122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39155B7F-1509-4F54-89BE-C446DD6A6607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4" r:id="rId1"/>
    <p:sldLayoutId id="2147486413" r:id="rId2"/>
    <p:sldLayoutId id="2147486412" r:id="rId3"/>
    <p:sldLayoutId id="2147486411" r:id="rId4"/>
    <p:sldLayoutId id="2147486410" r:id="rId5"/>
    <p:sldLayoutId id="2147486409" r:id="rId6"/>
    <p:sldLayoutId id="2147486408" r:id="rId7"/>
    <p:sldLayoutId id="2147486407" r:id="rId8"/>
    <p:sldLayoutId id="2147486406" r:id="rId9"/>
    <p:sldLayoutId id="2147486405" r:id="rId10"/>
    <p:sldLayoutId id="2147486404" r:id="rId11"/>
    <p:sldLayoutId id="2147486403" r:id="rId12"/>
    <p:sldLayoutId id="2147486402" r:id="rId13"/>
    <p:sldLayoutId id="214748640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5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334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33480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348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844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844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233482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4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454EFA03-837E-493A-ACD5-108A39DBC707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8" r:id="rId1"/>
    <p:sldLayoutId id="2147486427" r:id="rId2"/>
    <p:sldLayoutId id="2147486426" r:id="rId3"/>
    <p:sldLayoutId id="2147486425" r:id="rId4"/>
    <p:sldLayoutId id="2147486424" r:id="rId5"/>
    <p:sldLayoutId id="2147486423" r:id="rId6"/>
    <p:sldLayoutId id="2147486422" r:id="rId7"/>
    <p:sldLayoutId id="2147486421" r:id="rId8"/>
    <p:sldLayoutId id="2147486420" r:id="rId9"/>
    <p:sldLayoutId id="2147486419" r:id="rId10"/>
    <p:sldLayoutId id="2147486418" r:id="rId11"/>
    <p:sldLayoutId id="2147486417" r:id="rId12"/>
    <p:sldLayoutId id="2147486416" r:id="rId13"/>
    <p:sldLayoutId id="214748641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35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488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48840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884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9467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9468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D9041F84-EA62-4F67-BB10-C6D9E2DB44DA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1" r:id="rId1"/>
    <p:sldLayoutId id="2147486440" r:id="rId2"/>
    <p:sldLayoutId id="2147486439" r:id="rId3"/>
    <p:sldLayoutId id="2147486438" r:id="rId4"/>
    <p:sldLayoutId id="2147486437" r:id="rId5"/>
    <p:sldLayoutId id="2147486436" r:id="rId6"/>
    <p:sldLayoutId id="2147486435" r:id="rId7"/>
    <p:sldLayoutId id="2147486434" r:id="rId8"/>
    <p:sldLayoutId id="2147486433" r:id="rId9"/>
    <p:sldLayoutId id="2147486432" r:id="rId10"/>
    <p:sldLayoutId id="2147486431" r:id="rId11"/>
    <p:sldLayoutId id="2147486430" r:id="rId12"/>
    <p:sldLayoutId id="214748642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5368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06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06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5370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5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E6B50E50-E515-436A-9BEC-829FE3C823E6}" type="slidenum">
              <a:rPr lang="ru-RU" b="1"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0" r:id="rId1"/>
    <p:sldLayoutId id="2147486229" r:id="rId2"/>
    <p:sldLayoutId id="2147486228" r:id="rId3"/>
    <p:sldLayoutId id="2147486227" r:id="rId4"/>
    <p:sldLayoutId id="2147486226" r:id="rId5"/>
    <p:sldLayoutId id="2147486225" r:id="rId6"/>
    <p:sldLayoutId id="2147486224" r:id="rId7"/>
    <p:sldLayoutId id="2147486223" r:id="rId8"/>
    <p:sldLayoutId id="2147486222" r:id="rId9"/>
    <p:sldLayoutId id="2147486221" r:id="rId10"/>
    <p:sldLayoutId id="2147486220" r:id="rId11"/>
    <p:sldLayoutId id="2147486219" r:id="rId12"/>
    <p:sldLayoutId id="214748621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1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63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63176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317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0491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0492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40206BFB-BDB1-44C3-835A-33E4BBB440D4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4" r:id="rId1"/>
    <p:sldLayoutId id="2147486453" r:id="rId2"/>
    <p:sldLayoutId id="2147486452" r:id="rId3"/>
    <p:sldLayoutId id="2147486451" r:id="rId4"/>
    <p:sldLayoutId id="2147486450" r:id="rId5"/>
    <p:sldLayoutId id="2147486449" r:id="rId6"/>
    <p:sldLayoutId id="2147486448" r:id="rId7"/>
    <p:sldLayoutId id="2147486447" r:id="rId8"/>
    <p:sldLayoutId id="2147486446" r:id="rId9"/>
    <p:sldLayoutId id="2147486445" r:id="rId10"/>
    <p:sldLayoutId id="2147486444" r:id="rId11"/>
    <p:sldLayoutId id="2147486443" r:id="rId12"/>
    <p:sldLayoutId id="214748644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775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77512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751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151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151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151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D60A76E8-87D3-459D-949F-08CFBC986A6B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7" r:id="rId1"/>
    <p:sldLayoutId id="2147486466" r:id="rId2"/>
    <p:sldLayoutId id="2147486465" r:id="rId3"/>
    <p:sldLayoutId id="2147486464" r:id="rId4"/>
    <p:sldLayoutId id="2147486463" r:id="rId5"/>
    <p:sldLayoutId id="2147486462" r:id="rId6"/>
    <p:sldLayoutId id="2147486461" r:id="rId7"/>
    <p:sldLayoutId id="2147486460" r:id="rId8"/>
    <p:sldLayoutId id="2147486459" r:id="rId9"/>
    <p:sldLayoutId id="2147486458" r:id="rId10"/>
    <p:sldLayoutId id="2147486457" r:id="rId11"/>
    <p:sldLayoutId id="2147486456" r:id="rId12"/>
    <p:sldLayoutId id="214748645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3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918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91848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184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254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254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291850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53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A1409181-1D4D-432F-A4F4-01991BC28CB9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79" r:id="rId2"/>
    <p:sldLayoutId id="2147486478" r:id="rId3"/>
    <p:sldLayoutId id="2147486477" r:id="rId4"/>
    <p:sldLayoutId id="2147486476" r:id="rId5"/>
    <p:sldLayoutId id="2147486475" r:id="rId6"/>
    <p:sldLayoutId id="2147486474" r:id="rId7"/>
    <p:sldLayoutId id="2147486473" r:id="rId8"/>
    <p:sldLayoutId id="2147486472" r:id="rId9"/>
    <p:sldLayoutId id="2147486471" r:id="rId10"/>
    <p:sldLayoutId id="2147486470" r:id="rId11"/>
    <p:sldLayoutId id="2147486469" r:id="rId12"/>
    <p:sldLayoutId id="214748646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79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061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306184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618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356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356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306186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6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DEDB695-9B26-419D-A28A-3C9F6838906A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3" r:id="rId1"/>
    <p:sldLayoutId id="2147486492" r:id="rId2"/>
    <p:sldLayoutId id="2147486491" r:id="rId3"/>
    <p:sldLayoutId id="2147486490" r:id="rId4"/>
    <p:sldLayoutId id="2147486489" r:id="rId5"/>
    <p:sldLayoutId id="2147486488" r:id="rId6"/>
    <p:sldLayoutId id="2147486487" r:id="rId7"/>
    <p:sldLayoutId id="2147486486" r:id="rId8"/>
    <p:sldLayoutId id="2147486485" r:id="rId9"/>
    <p:sldLayoutId id="2147486484" r:id="rId10"/>
    <p:sldLayoutId id="2147486483" r:id="rId11"/>
    <p:sldLayoutId id="2147486482" r:id="rId12"/>
    <p:sldLayoutId id="214748648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5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205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320520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052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458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458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4586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BAE45680-44CB-42FD-B786-B5436F59ADC7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320523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04" r:id="rId1"/>
    <p:sldLayoutId id="2147486503" r:id="rId2"/>
    <p:sldLayoutId id="2147486502" r:id="rId3"/>
    <p:sldLayoutId id="2147486501" r:id="rId4"/>
    <p:sldLayoutId id="2147486500" r:id="rId5"/>
    <p:sldLayoutId id="2147486499" r:id="rId6"/>
    <p:sldLayoutId id="2147486498" r:id="rId7"/>
    <p:sldLayoutId id="2147486497" r:id="rId8"/>
    <p:sldLayoutId id="2147486496" r:id="rId9"/>
    <p:sldLayoutId id="2147486495" r:id="rId10"/>
    <p:sldLayoutId id="21474864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3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3280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332808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280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561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561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D392F83A-A456-4A32-AD8D-5AC37E7595E6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332811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15" r:id="rId1"/>
    <p:sldLayoutId id="2147486514" r:id="rId2"/>
    <p:sldLayoutId id="2147486513" r:id="rId3"/>
    <p:sldLayoutId id="2147486512" r:id="rId4"/>
    <p:sldLayoutId id="2147486511" r:id="rId5"/>
    <p:sldLayoutId id="2147486510" r:id="rId6"/>
    <p:sldLayoutId id="2147486509" r:id="rId7"/>
    <p:sldLayoutId id="2147486508" r:id="rId8"/>
    <p:sldLayoutId id="2147486507" r:id="rId9"/>
    <p:sldLayoutId id="2147486506" r:id="rId10"/>
    <p:sldLayoutId id="21474865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4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1" name="Picture 23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450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345096" name="Picture 15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509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663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663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663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35E0003F-AE84-44C9-83CE-7E9A3FF4ED5E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345099" name="Picture 51" descr="scrit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7" r:id="rId1"/>
    <p:sldLayoutId id="2147486526" r:id="rId2"/>
    <p:sldLayoutId id="2147486525" r:id="rId3"/>
    <p:sldLayoutId id="2147486524" r:id="rId4"/>
    <p:sldLayoutId id="2147486523" r:id="rId5"/>
    <p:sldLayoutId id="2147486522" r:id="rId6"/>
    <p:sldLayoutId id="2147486521" r:id="rId7"/>
    <p:sldLayoutId id="2147486520" r:id="rId8"/>
    <p:sldLayoutId id="2147486519" r:id="rId9"/>
    <p:sldLayoutId id="2147486518" r:id="rId10"/>
    <p:sldLayoutId id="2147486517" r:id="rId11"/>
    <p:sldLayoutId id="214748651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03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5840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358408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0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766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766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7658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4ABEB69F-59C5-40DB-BCC5-3F788AC870C0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358411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8" r:id="rId1"/>
    <p:sldLayoutId id="2147486537" r:id="rId2"/>
    <p:sldLayoutId id="2147486536" r:id="rId3"/>
    <p:sldLayoutId id="2147486535" r:id="rId4"/>
    <p:sldLayoutId id="2147486534" r:id="rId5"/>
    <p:sldLayoutId id="2147486533" r:id="rId6"/>
    <p:sldLayoutId id="2147486532" r:id="rId7"/>
    <p:sldLayoutId id="2147486531" r:id="rId8"/>
    <p:sldLayoutId id="2147486530" r:id="rId9"/>
    <p:sldLayoutId id="2147486529" r:id="rId10"/>
    <p:sldLayoutId id="21474865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691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6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706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370696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069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868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868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370698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868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F41FBE8-3B19-4AFD-823A-F6BF12C0EF97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1" r:id="rId1"/>
    <p:sldLayoutId id="2147486550" r:id="rId2"/>
    <p:sldLayoutId id="2147486549" r:id="rId3"/>
    <p:sldLayoutId id="2147486548" r:id="rId4"/>
    <p:sldLayoutId id="2147486547" r:id="rId5"/>
    <p:sldLayoutId id="2147486546" r:id="rId6"/>
    <p:sldLayoutId id="2147486545" r:id="rId7"/>
    <p:sldLayoutId id="2147486544" r:id="rId8"/>
    <p:sldLayoutId id="2147486543" r:id="rId9"/>
    <p:sldLayoutId id="2147486542" r:id="rId10"/>
    <p:sldLayoutId id="2147486541" r:id="rId11"/>
    <p:sldLayoutId id="2147486540" r:id="rId12"/>
    <p:sldLayoutId id="214748653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027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85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385032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503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970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970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385034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9707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1970D481-0624-460E-AD41-420C399E3AE5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5" r:id="rId1"/>
    <p:sldLayoutId id="2147486564" r:id="rId2"/>
    <p:sldLayoutId id="2147486563" r:id="rId3"/>
    <p:sldLayoutId id="2147486562" r:id="rId4"/>
    <p:sldLayoutId id="2147486561" r:id="rId5"/>
    <p:sldLayoutId id="2147486560" r:id="rId6"/>
    <p:sldLayoutId id="2147486559" r:id="rId7"/>
    <p:sldLayoutId id="2147486558" r:id="rId8"/>
    <p:sldLayoutId id="2147486557" r:id="rId9"/>
    <p:sldLayoutId id="2147486556" r:id="rId10"/>
    <p:sldLayoutId id="2147486555" r:id="rId11"/>
    <p:sldLayoutId id="2147486554" r:id="rId12"/>
    <p:sldLayoutId id="2147486553" r:id="rId13"/>
    <p:sldLayoutId id="214748655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29704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08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08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082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1382873A-430D-4D46-B4DF-8963DE0D3E07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29707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41" r:id="rId1"/>
    <p:sldLayoutId id="2147486240" r:id="rId2"/>
    <p:sldLayoutId id="2147486239" r:id="rId3"/>
    <p:sldLayoutId id="2147486238" r:id="rId4"/>
    <p:sldLayoutId id="2147486237" r:id="rId5"/>
    <p:sldLayoutId id="2147486236" r:id="rId6"/>
    <p:sldLayoutId id="2147486235" r:id="rId7"/>
    <p:sldLayoutId id="2147486234" r:id="rId8"/>
    <p:sldLayoutId id="2147486233" r:id="rId9"/>
    <p:sldLayoutId id="2147486232" r:id="rId10"/>
    <p:sldLayoutId id="21474862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87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00392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039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073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073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400394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73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E8938A3-8250-4727-829B-731EFB7C5105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9" r:id="rId1"/>
    <p:sldLayoutId id="2147486578" r:id="rId2"/>
    <p:sldLayoutId id="2147486577" r:id="rId3"/>
    <p:sldLayoutId id="2147486576" r:id="rId4"/>
    <p:sldLayoutId id="2147486575" r:id="rId5"/>
    <p:sldLayoutId id="2147486574" r:id="rId6"/>
    <p:sldLayoutId id="2147486573" r:id="rId7"/>
    <p:sldLayoutId id="2147486572" r:id="rId8"/>
    <p:sldLayoutId id="2147486571" r:id="rId9"/>
    <p:sldLayoutId id="2147486570" r:id="rId10"/>
    <p:sldLayoutId id="2147486569" r:id="rId11"/>
    <p:sldLayoutId id="2147486568" r:id="rId12"/>
    <p:sldLayoutId id="2147486567" r:id="rId13"/>
    <p:sldLayoutId id="2147486566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4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7" name="Picture 23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157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15752" name="Picture 15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575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175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175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175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850DFCF-370A-464F-B2CC-421BA2364A6C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415755" name="Picture 51" descr="scrit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91" r:id="rId1"/>
    <p:sldLayoutId id="2147486590" r:id="rId2"/>
    <p:sldLayoutId id="2147486589" r:id="rId3"/>
    <p:sldLayoutId id="2147486588" r:id="rId4"/>
    <p:sldLayoutId id="2147486587" r:id="rId5"/>
    <p:sldLayoutId id="2147486586" r:id="rId6"/>
    <p:sldLayoutId id="2147486585" r:id="rId7"/>
    <p:sldLayoutId id="2147486584" r:id="rId8"/>
    <p:sldLayoutId id="2147486583" r:id="rId9"/>
    <p:sldLayoutId id="2147486582" r:id="rId10"/>
    <p:sldLayoutId id="2147486581" r:id="rId11"/>
    <p:sldLayoutId id="214748658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59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6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290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29064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06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278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278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2778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5B1B17F-0B8D-455C-8D01-6EC1CEE8C950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429067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601" r:id="rId2"/>
    <p:sldLayoutId id="2147486600" r:id="rId3"/>
    <p:sldLayoutId id="2147486599" r:id="rId4"/>
    <p:sldLayoutId id="2147486598" r:id="rId5"/>
    <p:sldLayoutId id="2147486597" r:id="rId6"/>
    <p:sldLayoutId id="2147486596" r:id="rId7"/>
    <p:sldLayoutId id="2147486595" r:id="rId8"/>
    <p:sldLayoutId id="2147486594" r:id="rId9"/>
    <p:sldLayoutId id="2147486593" r:id="rId10"/>
    <p:sldLayoutId id="21474865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4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47" name="Picture 23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413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41352" name="Picture 15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135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380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380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3802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A11E5E6-1C95-4414-8941-6D0AEE1BA8D4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441355" name="Picture 51" descr="scrit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14" r:id="rId1"/>
    <p:sldLayoutId id="2147486613" r:id="rId2"/>
    <p:sldLayoutId id="2147486612" r:id="rId3"/>
    <p:sldLayoutId id="2147486611" r:id="rId4"/>
    <p:sldLayoutId id="2147486610" r:id="rId5"/>
    <p:sldLayoutId id="2147486609" r:id="rId6"/>
    <p:sldLayoutId id="2147486608" r:id="rId7"/>
    <p:sldLayoutId id="2147486607" r:id="rId8"/>
    <p:sldLayoutId id="2147486606" r:id="rId9"/>
    <p:sldLayoutId id="2147486605" r:id="rId10"/>
    <p:sldLayoutId id="2147486604" r:id="rId11"/>
    <p:sldLayoutId id="214748660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4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4659" name="Picture 23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6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546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54664" name="Picture 15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466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482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482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4826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B8548C42-6CAD-41CE-B3FB-C1AF7FA51B46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454667" name="Picture 51" descr="scrit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26" r:id="rId1"/>
    <p:sldLayoutId id="2147486625" r:id="rId2"/>
    <p:sldLayoutId id="2147486624" r:id="rId3"/>
    <p:sldLayoutId id="2147486623" r:id="rId4"/>
    <p:sldLayoutId id="2147486622" r:id="rId5"/>
    <p:sldLayoutId id="2147486621" r:id="rId6"/>
    <p:sldLayoutId id="2147486620" r:id="rId7"/>
    <p:sldLayoutId id="2147486619" r:id="rId8"/>
    <p:sldLayoutId id="2147486618" r:id="rId9"/>
    <p:sldLayoutId id="2147486617" r:id="rId10"/>
    <p:sldLayoutId id="2147486616" r:id="rId11"/>
    <p:sldLayoutId id="21474866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4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7971" name="Picture 23" descr="LEFT_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79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679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67976" name="Picture 15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797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585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585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5850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5BA4C1F-BD4B-4F71-8866-CC93773C2DCC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467979" name="Picture 51" descr="scrit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38" r:id="rId1"/>
    <p:sldLayoutId id="2147486637" r:id="rId2"/>
    <p:sldLayoutId id="2147486636" r:id="rId3"/>
    <p:sldLayoutId id="2147486635" r:id="rId4"/>
    <p:sldLayoutId id="2147486634" r:id="rId5"/>
    <p:sldLayoutId id="2147486633" r:id="rId6"/>
    <p:sldLayoutId id="2147486632" r:id="rId7"/>
    <p:sldLayoutId id="2147486631" r:id="rId8"/>
    <p:sldLayoutId id="2147486630" r:id="rId9"/>
    <p:sldLayoutId id="2147486629" r:id="rId10"/>
    <p:sldLayoutId id="2147486628" r:id="rId11"/>
    <p:sldLayoutId id="214748662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83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812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81288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28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687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687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687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E05EA89-EE4E-442F-A74C-54375DA01E79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481291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49" r:id="rId1"/>
    <p:sldLayoutId id="2147486648" r:id="rId2"/>
    <p:sldLayoutId id="2147486647" r:id="rId3"/>
    <p:sldLayoutId id="2147486646" r:id="rId4"/>
    <p:sldLayoutId id="2147486645" r:id="rId5"/>
    <p:sldLayoutId id="2147486644" r:id="rId6"/>
    <p:sldLayoutId id="2147486643" r:id="rId7"/>
    <p:sldLayoutId id="2147486642" r:id="rId8"/>
    <p:sldLayoutId id="2147486641" r:id="rId9"/>
    <p:sldLayoutId id="2147486640" r:id="rId10"/>
    <p:sldLayoutId id="21474866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571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5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935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93576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357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790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790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7898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158FA95-13AD-4340-B1B8-300786C3CA6A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493579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60" r:id="rId1"/>
    <p:sldLayoutId id="2147486659" r:id="rId2"/>
    <p:sldLayoutId id="2147486658" r:id="rId3"/>
    <p:sldLayoutId id="2147486657" r:id="rId4"/>
    <p:sldLayoutId id="2147486656" r:id="rId5"/>
    <p:sldLayoutId id="2147486655" r:id="rId6"/>
    <p:sldLayoutId id="2147486654" r:id="rId7"/>
    <p:sldLayoutId id="2147486653" r:id="rId8"/>
    <p:sldLayoutId id="2147486652" r:id="rId9"/>
    <p:sldLayoutId id="2147486651" r:id="rId10"/>
    <p:sldLayoutId id="2147486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9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6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058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05864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586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892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892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8922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2631D88-BED6-4A63-A2C2-73CE08595C4A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05867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71" r:id="rId1"/>
    <p:sldLayoutId id="2147486670" r:id="rId2"/>
    <p:sldLayoutId id="2147486669" r:id="rId3"/>
    <p:sldLayoutId id="2147486668" r:id="rId4"/>
    <p:sldLayoutId id="2147486667" r:id="rId5"/>
    <p:sldLayoutId id="2147486666" r:id="rId6"/>
    <p:sldLayoutId id="2147486665" r:id="rId7"/>
    <p:sldLayoutId id="2147486664" r:id="rId8"/>
    <p:sldLayoutId id="2147486663" r:id="rId9"/>
    <p:sldLayoutId id="2147486662" r:id="rId10"/>
    <p:sldLayoutId id="2147486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6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47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18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994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18152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815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3994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994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9946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FAA9BC59-DEDC-4F2F-812E-775DC8A36B10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18155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82" r:id="rId1"/>
    <p:sldLayoutId id="2147486681" r:id="rId2"/>
    <p:sldLayoutId id="2147486680" r:id="rId3"/>
    <p:sldLayoutId id="2147486679" r:id="rId4"/>
    <p:sldLayoutId id="2147486678" r:id="rId5"/>
    <p:sldLayoutId id="2147486677" r:id="rId6"/>
    <p:sldLayoutId id="2147486676" r:id="rId7"/>
    <p:sldLayoutId id="2147486675" r:id="rId8"/>
    <p:sldLayoutId id="2147486674" r:id="rId9"/>
    <p:sldLayoutId id="2147486673" r:id="rId10"/>
    <p:sldLayoutId id="2147486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1992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10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10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4106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2E77315E-777B-4CFE-9DE6-5F17A8FC4053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41995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  <p:sldLayoutId id="2147486251" r:id="rId2"/>
    <p:sldLayoutId id="2147486250" r:id="rId3"/>
    <p:sldLayoutId id="2147486249" r:id="rId4"/>
    <p:sldLayoutId id="2147486248" r:id="rId5"/>
    <p:sldLayoutId id="2147486247" r:id="rId6"/>
    <p:sldLayoutId id="2147486246" r:id="rId7"/>
    <p:sldLayoutId id="2147486245" r:id="rId8"/>
    <p:sldLayoutId id="2147486244" r:id="rId9"/>
    <p:sldLayoutId id="2147486243" r:id="rId10"/>
    <p:sldLayoutId id="21474862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34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35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4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304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30440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044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097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097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530442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097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7632A7E-BA33-4B6F-B6F2-94226B66F767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5" r:id="rId1"/>
    <p:sldLayoutId id="2147486694" r:id="rId2"/>
    <p:sldLayoutId id="2147486693" r:id="rId3"/>
    <p:sldLayoutId id="2147486692" r:id="rId4"/>
    <p:sldLayoutId id="2147486691" r:id="rId5"/>
    <p:sldLayoutId id="2147486690" r:id="rId6"/>
    <p:sldLayoutId id="2147486689" r:id="rId7"/>
    <p:sldLayoutId id="2147486688" r:id="rId8"/>
    <p:sldLayoutId id="2147486687" r:id="rId9"/>
    <p:sldLayoutId id="2147486686" r:id="rId10"/>
    <p:sldLayoutId id="2147486685" r:id="rId11"/>
    <p:sldLayoutId id="2147486684" r:id="rId12"/>
    <p:sldLayoutId id="2147486683" r:id="rId13"/>
    <p:sldLayoutId id="214748731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771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7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447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44776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477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199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199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4199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8085C45-3E55-4D60-8D72-9C00B0C0F4BF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44779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07" r:id="rId1"/>
    <p:sldLayoutId id="2147486706" r:id="rId2"/>
    <p:sldLayoutId id="2147486705" r:id="rId3"/>
    <p:sldLayoutId id="2147486704" r:id="rId4"/>
    <p:sldLayoutId id="2147486703" r:id="rId5"/>
    <p:sldLayoutId id="2147486702" r:id="rId6"/>
    <p:sldLayoutId id="2147486701" r:id="rId7"/>
    <p:sldLayoutId id="2147486700" r:id="rId8"/>
    <p:sldLayoutId id="2147486699" r:id="rId9"/>
    <p:sldLayoutId id="2147486698" r:id="rId10"/>
    <p:sldLayoutId id="2147486697" r:id="rId11"/>
    <p:sldLayoutId id="2147486696" r:id="rId12"/>
    <p:sldLayoutId id="214748731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2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3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80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580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58088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808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302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302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43018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27E78C2-F639-42C3-BCA7-7B56BB4FCD9E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58091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18" r:id="rId1"/>
    <p:sldLayoutId id="2147486717" r:id="rId2"/>
    <p:sldLayoutId id="2147486716" r:id="rId3"/>
    <p:sldLayoutId id="2147486715" r:id="rId4"/>
    <p:sldLayoutId id="2147486714" r:id="rId5"/>
    <p:sldLayoutId id="2147486713" r:id="rId6"/>
    <p:sldLayoutId id="2147486712" r:id="rId7"/>
    <p:sldLayoutId id="2147486711" r:id="rId8"/>
    <p:sldLayoutId id="2147486710" r:id="rId9"/>
    <p:sldLayoutId id="2147486709" r:id="rId10"/>
    <p:sldLayoutId id="21474867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0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1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03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703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70376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037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404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404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570378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404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B79C241D-69BD-419F-9085-ED02971148D9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1" r:id="rId1"/>
    <p:sldLayoutId id="2147486730" r:id="rId2"/>
    <p:sldLayoutId id="2147486729" r:id="rId3"/>
    <p:sldLayoutId id="2147486728" r:id="rId4"/>
    <p:sldLayoutId id="2147486727" r:id="rId5"/>
    <p:sldLayoutId id="2147486726" r:id="rId6"/>
    <p:sldLayoutId id="2147486725" r:id="rId7"/>
    <p:sldLayoutId id="2147486724" r:id="rId8"/>
    <p:sldLayoutId id="2147486723" r:id="rId9"/>
    <p:sldLayoutId id="2147486722" r:id="rId10"/>
    <p:sldLayoutId id="2147486721" r:id="rId11"/>
    <p:sldLayoutId id="2147486720" r:id="rId12"/>
    <p:sldLayoutId id="2147486719" r:id="rId13"/>
    <p:sldLayoutId id="214748731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70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7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847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506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84712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471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506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506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45066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5D9C1A51-56E8-4821-BCF5-893B6BEEA466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84715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43" r:id="rId1"/>
    <p:sldLayoutId id="2147486742" r:id="rId2"/>
    <p:sldLayoutId id="2147486741" r:id="rId3"/>
    <p:sldLayoutId id="2147486740" r:id="rId4"/>
    <p:sldLayoutId id="2147486739" r:id="rId5"/>
    <p:sldLayoutId id="2147486738" r:id="rId6"/>
    <p:sldLayoutId id="2147486737" r:id="rId7"/>
    <p:sldLayoutId id="2147486736" r:id="rId8"/>
    <p:sldLayoutId id="2147486735" r:id="rId9"/>
    <p:sldLayoutId id="2147486734" r:id="rId10"/>
    <p:sldLayoutId id="2147486733" r:id="rId11"/>
    <p:sldLayoutId id="2147486732" r:id="rId12"/>
    <p:sldLayoutId id="214748731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019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980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608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98024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802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609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609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598026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609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2464C9F7-6528-48EF-AE56-5F9F3E5A6679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6" r:id="rId1"/>
    <p:sldLayoutId id="2147486755" r:id="rId2"/>
    <p:sldLayoutId id="2147486754" r:id="rId3"/>
    <p:sldLayoutId id="2147486753" r:id="rId4"/>
    <p:sldLayoutId id="2147486752" r:id="rId5"/>
    <p:sldLayoutId id="2147486751" r:id="rId6"/>
    <p:sldLayoutId id="2147486750" r:id="rId7"/>
    <p:sldLayoutId id="2147486749" r:id="rId8"/>
    <p:sldLayoutId id="2147486748" r:id="rId9"/>
    <p:sldLayoutId id="2147486747" r:id="rId10"/>
    <p:sldLayoutId id="2147486746" r:id="rId11"/>
    <p:sldLayoutId id="2147486745" r:id="rId12"/>
    <p:sldLayoutId id="2147486744" r:id="rId13"/>
    <p:sldLayoutId id="214748731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2355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23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61235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711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12360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236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711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711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12362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7115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B01DDE84-6673-4F82-BA47-DBA7FD60CE68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9" r:id="rId1"/>
    <p:sldLayoutId id="2147486768" r:id="rId2"/>
    <p:sldLayoutId id="2147486767" r:id="rId3"/>
    <p:sldLayoutId id="2147486766" r:id="rId4"/>
    <p:sldLayoutId id="2147486765" r:id="rId5"/>
    <p:sldLayoutId id="2147486764" r:id="rId6"/>
    <p:sldLayoutId id="2147486763" r:id="rId7"/>
    <p:sldLayoutId id="2147486762" r:id="rId8"/>
    <p:sldLayoutId id="2147486761" r:id="rId9"/>
    <p:sldLayoutId id="2147486760" r:id="rId10"/>
    <p:sldLayoutId id="2147486759" r:id="rId11"/>
    <p:sldLayoutId id="2147486758" r:id="rId12"/>
    <p:sldLayoutId id="2147486757" r:id="rId13"/>
    <p:sldLayoutId id="214748731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690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6691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6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6266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813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26696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669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814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814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26698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813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AB1E9059-4935-4C00-82CC-C98ECFFC3F38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2" r:id="rId1"/>
    <p:sldLayoutId id="2147486781" r:id="rId2"/>
    <p:sldLayoutId id="2147486780" r:id="rId3"/>
    <p:sldLayoutId id="2147486779" r:id="rId4"/>
    <p:sldLayoutId id="2147486778" r:id="rId5"/>
    <p:sldLayoutId id="2147486777" r:id="rId6"/>
    <p:sldLayoutId id="2147486776" r:id="rId7"/>
    <p:sldLayoutId id="2147486775" r:id="rId8"/>
    <p:sldLayoutId id="2147486774" r:id="rId9"/>
    <p:sldLayoutId id="2147486773" r:id="rId10"/>
    <p:sldLayoutId id="2147486772" r:id="rId11"/>
    <p:sldLayoutId id="2147486771" r:id="rId12"/>
    <p:sldLayoutId id="214748677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027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64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915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41032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103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4916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4916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41034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916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1D36922B-A425-4564-8F2B-89AAD701B9F1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5" r:id="rId1"/>
    <p:sldLayoutId id="2147486794" r:id="rId2"/>
    <p:sldLayoutId id="2147486793" r:id="rId3"/>
    <p:sldLayoutId id="2147486792" r:id="rId4"/>
    <p:sldLayoutId id="2147486791" r:id="rId5"/>
    <p:sldLayoutId id="2147486790" r:id="rId6"/>
    <p:sldLayoutId id="2147486789" r:id="rId7"/>
    <p:sldLayoutId id="2147486788" r:id="rId8"/>
    <p:sldLayoutId id="2147486787" r:id="rId9"/>
    <p:sldLayoutId id="2147486786" r:id="rId10"/>
    <p:sldLayoutId id="2147486785" r:id="rId11"/>
    <p:sldLayoutId id="2147486784" r:id="rId12"/>
    <p:sldLayoutId id="2147486783" r:id="rId13"/>
    <p:sldLayoutId id="2147487311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63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6553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55368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36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018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018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55370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0187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FFDBCA0-0422-4BE7-9ADA-C29C8DC20711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8" r:id="rId1"/>
    <p:sldLayoutId id="2147486807" r:id="rId2"/>
    <p:sldLayoutId id="2147486806" r:id="rId3"/>
    <p:sldLayoutId id="2147486805" r:id="rId4"/>
    <p:sldLayoutId id="2147486804" r:id="rId5"/>
    <p:sldLayoutId id="2147486803" r:id="rId6"/>
    <p:sldLayoutId id="2147486802" r:id="rId7"/>
    <p:sldLayoutId id="2147486801" r:id="rId8"/>
    <p:sldLayoutId id="2147486800" r:id="rId9"/>
    <p:sldLayoutId id="2147486799" r:id="rId10"/>
    <p:sldLayoutId id="2147486798" r:id="rId11"/>
    <p:sldLayoutId id="2147486797" r:id="rId12"/>
    <p:sldLayoutId id="2147486796" r:id="rId13"/>
    <p:sldLayoutId id="2147487310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54280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13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13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5130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D274F50-CF12-447A-BEB4-C6750D7F4D34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54283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63" r:id="rId1"/>
    <p:sldLayoutId id="2147486262" r:id="rId2"/>
    <p:sldLayoutId id="2147486261" r:id="rId3"/>
    <p:sldLayoutId id="2147486260" r:id="rId4"/>
    <p:sldLayoutId id="2147486259" r:id="rId5"/>
    <p:sldLayoutId id="2147486258" r:id="rId6"/>
    <p:sldLayoutId id="2147486257" r:id="rId7"/>
    <p:sldLayoutId id="2147486256" r:id="rId8"/>
    <p:sldLayoutId id="2147486255" r:id="rId9"/>
    <p:sldLayoutId id="2147486254" r:id="rId10"/>
    <p:sldLayoutId id="21474862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698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699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97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6697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69704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970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121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121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69706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121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59B24478-D853-4862-A944-A6D551BEA979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1" r:id="rId1"/>
    <p:sldLayoutId id="2147486820" r:id="rId2"/>
    <p:sldLayoutId id="2147486819" r:id="rId3"/>
    <p:sldLayoutId id="2147486818" r:id="rId4"/>
    <p:sldLayoutId id="2147486817" r:id="rId5"/>
    <p:sldLayoutId id="2147486816" r:id="rId6"/>
    <p:sldLayoutId id="2147486815" r:id="rId7"/>
    <p:sldLayoutId id="2147486814" r:id="rId8"/>
    <p:sldLayoutId id="2147486813" r:id="rId9"/>
    <p:sldLayoutId id="2147486812" r:id="rId10"/>
    <p:sldLayoutId id="2147486811" r:id="rId11"/>
    <p:sldLayoutId id="2147486810" r:id="rId12"/>
    <p:sldLayoutId id="2147486809" r:id="rId13"/>
    <p:sldLayoutId id="21474873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034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35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40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6840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84040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404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223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223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84042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2235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98EC37D-7D01-4522-8A08-D6DCCCEEF4E8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4" r:id="rId1"/>
    <p:sldLayoutId id="2147486833" r:id="rId2"/>
    <p:sldLayoutId id="2147486832" r:id="rId3"/>
    <p:sldLayoutId id="2147486831" r:id="rId4"/>
    <p:sldLayoutId id="2147486830" r:id="rId5"/>
    <p:sldLayoutId id="2147486829" r:id="rId6"/>
    <p:sldLayoutId id="2147486828" r:id="rId7"/>
    <p:sldLayoutId id="2147486827" r:id="rId8"/>
    <p:sldLayoutId id="2147486826" r:id="rId9"/>
    <p:sldLayoutId id="2147486825" r:id="rId10"/>
    <p:sldLayoutId id="2147486824" r:id="rId11"/>
    <p:sldLayoutId id="2147486823" r:id="rId12"/>
    <p:sldLayoutId id="2147486822" r:id="rId13"/>
    <p:sldLayoutId id="214748730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370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1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83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6983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325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98376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837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326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326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98378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325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8D4F6F1-2D85-444A-B618-40CB3FAA798A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7" r:id="rId1"/>
    <p:sldLayoutId id="2147486846" r:id="rId2"/>
    <p:sldLayoutId id="2147486845" r:id="rId3"/>
    <p:sldLayoutId id="2147486844" r:id="rId4"/>
    <p:sldLayoutId id="2147486843" r:id="rId5"/>
    <p:sldLayoutId id="2147486842" r:id="rId6"/>
    <p:sldLayoutId id="2147486841" r:id="rId7"/>
    <p:sldLayoutId id="2147486840" r:id="rId8"/>
    <p:sldLayoutId id="2147486839" r:id="rId9"/>
    <p:sldLayoutId id="2147486838" r:id="rId10"/>
    <p:sldLayoutId id="2147486837" r:id="rId11"/>
    <p:sldLayoutId id="2147486836" r:id="rId12"/>
    <p:sldLayoutId id="2147486835" r:id="rId13"/>
    <p:sldLayoutId id="214748730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270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127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12712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271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428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428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712714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428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1983DE4C-D960-4C2D-84DC-DCE20181D6C9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0" r:id="rId1"/>
    <p:sldLayoutId id="2147486859" r:id="rId2"/>
    <p:sldLayoutId id="2147486858" r:id="rId3"/>
    <p:sldLayoutId id="2147486857" r:id="rId4"/>
    <p:sldLayoutId id="2147486856" r:id="rId5"/>
    <p:sldLayoutId id="2147486855" r:id="rId6"/>
    <p:sldLayoutId id="2147486854" r:id="rId7"/>
    <p:sldLayoutId id="2147486853" r:id="rId8"/>
    <p:sldLayoutId id="2147486852" r:id="rId9"/>
    <p:sldLayoutId id="2147486851" r:id="rId10"/>
    <p:sldLayoutId id="2147486850" r:id="rId11"/>
    <p:sldLayoutId id="2147486849" r:id="rId12"/>
    <p:sldLayoutId id="214748684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2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43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270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530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27048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04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530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530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727050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5307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7AB9FE17-1B31-409B-A8FC-A6D1CE7985CC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73" r:id="rId1"/>
    <p:sldLayoutId id="2147486872" r:id="rId2"/>
    <p:sldLayoutId id="2147486871" r:id="rId3"/>
    <p:sldLayoutId id="2147486870" r:id="rId4"/>
    <p:sldLayoutId id="2147486869" r:id="rId5"/>
    <p:sldLayoutId id="2147486868" r:id="rId6"/>
    <p:sldLayoutId id="2147486867" r:id="rId7"/>
    <p:sldLayoutId id="2147486866" r:id="rId8"/>
    <p:sldLayoutId id="2147486865" r:id="rId9"/>
    <p:sldLayoutId id="2147486864" r:id="rId10"/>
    <p:sldLayoutId id="2147486863" r:id="rId11"/>
    <p:sldLayoutId id="2147486862" r:id="rId12"/>
    <p:sldLayoutId id="21474868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78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1379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413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632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41384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138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633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633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741386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633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B6A207CA-BB9B-42CC-BE67-DF6B0F36B1CE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6" r:id="rId1"/>
    <p:sldLayoutId id="2147486885" r:id="rId2"/>
    <p:sldLayoutId id="2147486884" r:id="rId3"/>
    <p:sldLayoutId id="2147486883" r:id="rId4"/>
    <p:sldLayoutId id="2147486882" r:id="rId5"/>
    <p:sldLayoutId id="2147486881" r:id="rId6"/>
    <p:sldLayoutId id="2147486880" r:id="rId7"/>
    <p:sldLayoutId id="2147486879" r:id="rId8"/>
    <p:sldLayoutId id="2147486878" r:id="rId9"/>
    <p:sldLayoutId id="2147486877" r:id="rId10"/>
    <p:sldLayoutId id="2147486876" r:id="rId11"/>
    <p:sldLayoutId id="2147486875" r:id="rId12"/>
    <p:sldLayoutId id="214748687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4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5715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57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557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735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55720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572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735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735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755722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7355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75880563-EAAA-48BD-9B98-6B745D5BDD0F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99" r:id="rId1"/>
    <p:sldLayoutId id="2147486898" r:id="rId2"/>
    <p:sldLayoutId id="2147486897" r:id="rId3"/>
    <p:sldLayoutId id="2147486896" r:id="rId4"/>
    <p:sldLayoutId id="2147486895" r:id="rId5"/>
    <p:sldLayoutId id="2147486894" r:id="rId6"/>
    <p:sldLayoutId id="2147486893" r:id="rId7"/>
    <p:sldLayoutId id="2147486892" r:id="rId8"/>
    <p:sldLayoutId id="2147486891" r:id="rId9"/>
    <p:sldLayoutId id="2147486890" r:id="rId10"/>
    <p:sldLayoutId id="2147486889" r:id="rId11"/>
    <p:sldLayoutId id="2147486888" r:id="rId12"/>
    <p:sldLayoutId id="214748688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050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051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0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70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837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70056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005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838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838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770058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837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F3E73147-59A0-4705-9FF3-333F7DB0B665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12" r:id="rId1"/>
    <p:sldLayoutId id="2147486911" r:id="rId2"/>
    <p:sldLayoutId id="2147486910" r:id="rId3"/>
    <p:sldLayoutId id="2147486909" r:id="rId4"/>
    <p:sldLayoutId id="2147486908" r:id="rId5"/>
    <p:sldLayoutId id="2147486907" r:id="rId6"/>
    <p:sldLayoutId id="2147486906" r:id="rId7"/>
    <p:sldLayoutId id="2147486905" r:id="rId8"/>
    <p:sldLayoutId id="2147486904" r:id="rId9"/>
    <p:sldLayoutId id="2147486903" r:id="rId10"/>
    <p:sldLayoutId id="2147486902" r:id="rId11"/>
    <p:sldLayoutId id="2147486901" r:id="rId12"/>
    <p:sldLayoutId id="214748690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38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438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4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8438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939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84392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439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5940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5940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784394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940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1A658E32-807D-4722-A182-7A37152A45B7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5" r:id="rId1"/>
    <p:sldLayoutId id="2147486924" r:id="rId2"/>
    <p:sldLayoutId id="2147486923" r:id="rId3"/>
    <p:sldLayoutId id="2147486922" r:id="rId4"/>
    <p:sldLayoutId id="2147486921" r:id="rId5"/>
    <p:sldLayoutId id="2147486920" r:id="rId6"/>
    <p:sldLayoutId id="2147486919" r:id="rId7"/>
    <p:sldLayoutId id="2147486918" r:id="rId8"/>
    <p:sldLayoutId id="2147486917" r:id="rId9"/>
    <p:sldLayoutId id="2147486916" r:id="rId10"/>
    <p:sldLayoutId id="2147486915" r:id="rId11"/>
    <p:sldLayoutId id="2147486914" r:id="rId12"/>
    <p:sldLayoutId id="214748691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22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23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987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042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98728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872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042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042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0426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8A1F83DD-3668-481A-9676-90D6B19B0D0F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798731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36" r:id="rId1"/>
    <p:sldLayoutId id="2147486935" r:id="rId2"/>
    <p:sldLayoutId id="2147486934" r:id="rId3"/>
    <p:sldLayoutId id="2147486933" r:id="rId4"/>
    <p:sldLayoutId id="2147486932" r:id="rId5"/>
    <p:sldLayoutId id="2147486931" r:id="rId6"/>
    <p:sldLayoutId id="2147486930" r:id="rId7"/>
    <p:sldLayoutId id="2147486929" r:id="rId8"/>
    <p:sldLayoutId id="2147486928" r:id="rId9"/>
    <p:sldLayoutId id="2147486927" r:id="rId10"/>
    <p:sldLayoutId id="21474869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66568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6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15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15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15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873D84B-6888-431E-BCBE-A843A65ABC92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66571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3" r:id="rId2"/>
    <p:sldLayoutId id="2147486272" r:id="rId3"/>
    <p:sldLayoutId id="2147486271" r:id="rId4"/>
    <p:sldLayoutId id="2147486270" r:id="rId5"/>
    <p:sldLayoutId id="2147486269" r:id="rId6"/>
    <p:sldLayoutId id="2147486268" r:id="rId7"/>
    <p:sldLayoutId id="2147486267" r:id="rId8"/>
    <p:sldLayoutId id="2147486266" r:id="rId9"/>
    <p:sldLayoutId id="2147486265" r:id="rId10"/>
    <p:sldLayoutId id="21474862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10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1011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10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1101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811016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101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145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145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811018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145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DF11D780-18C6-40CE-BBE2-413C4790CEA2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9" r:id="rId1"/>
    <p:sldLayoutId id="2147486948" r:id="rId2"/>
    <p:sldLayoutId id="2147486947" r:id="rId3"/>
    <p:sldLayoutId id="2147486946" r:id="rId4"/>
    <p:sldLayoutId id="2147486945" r:id="rId5"/>
    <p:sldLayoutId id="2147486944" r:id="rId6"/>
    <p:sldLayoutId id="2147486943" r:id="rId7"/>
    <p:sldLayoutId id="2147486942" r:id="rId8"/>
    <p:sldLayoutId id="2147486941" r:id="rId9"/>
    <p:sldLayoutId id="2147486940" r:id="rId10"/>
    <p:sldLayoutId id="2147486939" r:id="rId11"/>
    <p:sldLayoutId id="2147486938" r:id="rId12"/>
    <p:sldLayoutId id="214748693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34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4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3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253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247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825352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535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247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247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825354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2475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7F7E5C2F-3FFF-46A4-945F-F216B514AB57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2" r:id="rId1"/>
    <p:sldLayoutId id="2147486961" r:id="rId2"/>
    <p:sldLayoutId id="2147486960" r:id="rId3"/>
    <p:sldLayoutId id="2147486959" r:id="rId4"/>
    <p:sldLayoutId id="2147486958" r:id="rId5"/>
    <p:sldLayoutId id="2147486957" r:id="rId6"/>
    <p:sldLayoutId id="2147486956" r:id="rId7"/>
    <p:sldLayoutId id="2147486955" r:id="rId8"/>
    <p:sldLayoutId id="2147486954" r:id="rId9"/>
    <p:sldLayoutId id="2147486953" r:id="rId10"/>
    <p:sldLayoutId id="2147486952" r:id="rId11"/>
    <p:sldLayoutId id="2147486951" r:id="rId12"/>
    <p:sldLayoutId id="214748695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82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83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396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49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839688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968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350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350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839690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349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5FD86382-8B33-41B6-AA37-C5847BAD8627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75" r:id="rId1"/>
    <p:sldLayoutId id="2147486974" r:id="rId2"/>
    <p:sldLayoutId id="2147486973" r:id="rId3"/>
    <p:sldLayoutId id="2147486972" r:id="rId4"/>
    <p:sldLayoutId id="2147486971" r:id="rId5"/>
    <p:sldLayoutId id="2147486970" r:id="rId6"/>
    <p:sldLayoutId id="2147486969" r:id="rId7"/>
    <p:sldLayoutId id="2147486968" r:id="rId8"/>
    <p:sldLayoutId id="2147486967" r:id="rId9"/>
    <p:sldLayoutId id="2147486966" r:id="rId10"/>
    <p:sldLayoutId id="2147486965" r:id="rId11"/>
    <p:sldLayoutId id="2147486964" r:id="rId12"/>
    <p:sldLayoutId id="214748696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018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4019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40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540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854024" name="Picture 15" descr="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5402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452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452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854026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452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3AF7115C-803F-4EF0-929A-C3EDE0A5A9AC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8" r:id="rId1"/>
    <p:sldLayoutId id="2147486987" r:id="rId2"/>
    <p:sldLayoutId id="2147486986" r:id="rId3"/>
    <p:sldLayoutId id="2147486985" r:id="rId4"/>
    <p:sldLayoutId id="2147486984" r:id="rId5"/>
    <p:sldLayoutId id="2147486983" r:id="rId6"/>
    <p:sldLayoutId id="2147486982" r:id="rId7"/>
    <p:sldLayoutId id="2147486981" r:id="rId8"/>
    <p:sldLayoutId id="2147486980" r:id="rId9"/>
    <p:sldLayoutId id="2147486979" r:id="rId10"/>
    <p:sldLayoutId id="2147486978" r:id="rId11"/>
    <p:sldLayoutId id="2147486977" r:id="rId12"/>
    <p:sldLayoutId id="214748697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354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8355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835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6835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868360" name="Picture 15" descr="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836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5547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5548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5546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46614FF3-F516-4ECA-8A8D-C35843F51CFE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01" r:id="rId1"/>
    <p:sldLayoutId id="2147487000" r:id="rId2"/>
    <p:sldLayoutId id="2147486999" r:id="rId3"/>
    <p:sldLayoutId id="2147486998" r:id="rId4"/>
    <p:sldLayoutId id="2147486997" r:id="rId5"/>
    <p:sldLayoutId id="2147486996" r:id="rId6"/>
    <p:sldLayoutId id="2147486995" r:id="rId7"/>
    <p:sldLayoutId id="2147486994" r:id="rId8"/>
    <p:sldLayoutId id="2147486993" r:id="rId9"/>
    <p:sldLayoutId id="2147486992" r:id="rId10"/>
    <p:sldLayoutId id="2147486991" r:id="rId11"/>
    <p:sldLayoutId id="2147486990" r:id="rId12"/>
    <p:sldLayoutId id="214748698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690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691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26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826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656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882696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269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657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657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882698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657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4AFA8160-5904-44C4-B456-DAB5CE69687B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4" r:id="rId1"/>
    <p:sldLayoutId id="2147487013" r:id="rId2"/>
    <p:sldLayoutId id="2147487012" r:id="rId3"/>
    <p:sldLayoutId id="2147487011" r:id="rId4"/>
    <p:sldLayoutId id="2147487010" r:id="rId5"/>
    <p:sldLayoutId id="2147487009" r:id="rId6"/>
    <p:sldLayoutId id="2147487008" r:id="rId7"/>
    <p:sldLayoutId id="2147487007" r:id="rId8"/>
    <p:sldLayoutId id="2147487006" r:id="rId9"/>
    <p:sldLayoutId id="2147487005" r:id="rId10"/>
    <p:sldLayoutId id="2147487004" r:id="rId11"/>
    <p:sldLayoutId id="2147487003" r:id="rId12"/>
    <p:sldLayoutId id="214748700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702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7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97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759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897032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703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759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759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897034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7595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47683E53-2C72-40CF-AF2E-A6B20EAA2F69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7" r:id="rId1"/>
    <p:sldLayoutId id="2147487026" r:id="rId2"/>
    <p:sldLayoutId id="2147487025" r:id="rId3"/>
    <p:sldLayoutId id="2147487024" r:id="rId4"/>
    <p:sldLayoutId id="2147487023" r:id="rId5"/>
    <p:sldLayoutId id="2147487022" r:id="rId6"/>
    <p:sldLayoutId id="2147487021" r:id="rId7"/>
    <p:sldLayoutId id="2147487020" r:id="rId8"/>
    <p:sldLayoutId id="2147487019" r:id="rId9"/>
    <p:sldLayoutId id="2147487018" r:id="rId10"/>
    <p:sldLayoutId id="2147487017" r:id="rId11"/>
    <p:sldLayoutId id="2147487016" r:id="rId12"/>
    <p:sldLayoutId id="214748701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63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113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911368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136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862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862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911370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861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CA59162-1142-4A81-8A36-D82C3EEDD721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0" r:id="rId1"/>
    <p:sldLayoutId id="2147487039" r:id="rId2"/>
    <p:sldLayoutId id="2147487038" r:id="rId3"/>
    <p:sldLayoutId id="2147487037" r:id="rId4"/>
    <p:sldLayoutId id="2147487036" r:id="rId5"/>
    <p:sldLayoutId id="2147487035" r:id="rId6"/>
    <p:sldLayoutId id="2147487034" r:id="rId7"/>
    <p:sldLayoutId id="2147487033" r:id="rId8"/>
    <p:sldLayoutId id="2147487032" r:id="rId9"/>
    <p:sldLayoutId id="2147487031" r:id="rId10"/>
    <p:sldLayoutId id="2147487030" r:id="rId11"/>
    <p:sldLayoutId id="2147487029" r:id="rId12"/>
    <p:sldLayoutId id="214748702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698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699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257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963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925704" name="Picture 15" descr="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570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6964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964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925706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964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86C1B43-1AA6-4DAF-BD9A-6ED329313263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3" r:id="rId1"/>
    <p:sldLayoutId id="2147487052" r:id="rId2"/>
    <p:sldLayoutId id="2147487051" r:id="rId3"/>
    <p:sldLayoutId id="2147487050" r:id="rId4"/>
    <p:sldLayoutId id="2147487049" r:id="rId5"/>
    <p:sldLayoutId id="2147487048" r:id="rId6"/>
    <p:sldLayoutId id="2147487047" r:id="rId7"/>
    <p:sldLayoutId id="2147487046" r:id="rId8"/>
    <p:sldLayoutId id="2147487045" r:id="rId9"/>
    <p:sldLayoutId id="2147487044" r:id="rId10"/>
    <p:sldLayoutId id="2147487043" r:id="rId11"/>
    <p:sldLayoutId id="2147487042" r:id="rId12"/>
    <p:sldLayoutId id="214748704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034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0035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0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400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066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940040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004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066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066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940042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0667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63E7204C-7E37-411E-9B37-A2735FA0FE1E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6" r:id="rId1"/>
    <p:sldLayoutId id="2147487065" r:id="rId2"/>
    <p:sldLayoutId id="2147487064" r:id="rId3"/>
    <p:sldLayoutId id="2147487063" r:id="rId4"/>
    <p:sldLayoutId id="2147487062" r:id="rId5"/>
    <p:sldLayoutId id="2147487061" r:id="rId6"/>
    <p:sldLayoutId id="2147487060" r:id="rId7"/>
    <p:sldLayoutId id="2147487059" r:id="rId8"/>
    <p:sldLayoutId id="2147487058" r:id="rId9"/>
    <p:sldLayoutId id="2147487057" r:id="rId10"/>
    <p:sldLayoutId id="2147487056" r:id="rId11"/>
    <p:sldLayoutId id="2147487055" r:id="rId12"/>
    <p:sldLayoutId id="214748705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788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8856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85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18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18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E0601D7F-7014-4F7D-B00D-87D32A491E30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78859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85" r:id="rId1"/>
    <p:sldLayoutId id="2147486284" r:id="rId2"/>
    <p:sldLayoutId id="2147486283" r:id="rId3"/>
    <p:sldLayoutId id="2147486282" r:id="rId4"/>
    <p:sldLayoutId id="2147486281" r:id="rId5"/>
    <p:sldLayoutId id="2147486280" r:id="rId6"/>
    <p:sldLayoutId id="2147486279" r:id="rId7"/>
    <p:sldLayoutId id="2147486278" r:id="rId8"/>
    <p:sldLayoutId id="2147486277" r:id="rId9"/>
    <p:sldLayoutId id="2147486276" r:id="rId10"/>
    <p:sldLayoutId id="21474862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370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4371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43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543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954376" name="Picture 15" descr="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5437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1691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1692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71690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7EAE6C66-CBD7-407E-9870-9D6002FB698C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7" r:id="rId1"/>
    <p:sldLayoutId id="2147487076" r:id="rId2"/>
    <p:sldLayoutId id="2147487075" r:id="rId3"/>
    <p:sldLayoutId id="2147487074" r:id="rId4"/>
    <p:sldLayoutId id="2147487073" r:id="rId5"/>
    <p:sldLayoutId id="2147487072" r:id="rId6"/>
    <p:sldLayoutId id="2147487071" r:id="rId7"/>
    <p:sldLayoutId id="2147487070" r:id="rId8"/>
    <p:sldLayoutId id="2147487069" r:id="rId9"/>
    <p:sldLayoutId id="2147487068" r:id="rId10"/>
    <p:sldLayoutId id="21474870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658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6659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666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666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271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966664" name="Picture 15" descr="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666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271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271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7271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63C1C5C6-4453-49D0-8C01-31FBA7339006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8" r:id="rId1"/>
    <p:sldLayoutId id="2147487087" r:id="rId2"/>
    <p:sldLayoutId id="2147487086" r:id="rId3"/>
    <p:sldLayoutId id="2147487085" r:id="rId4"/>
    <p:sldLayoutId id="2147487084" r:id="rId5"/>
    <p:sldLayoutId id="2147487083" r:id="rId6"/>
    <p:sldLayoutId id="2147487082" r:id="rId7"/>
    <p:sldLayoutId id="2147487081" r:id="rId8"/>
    <p:sldLayoutId id="2147487080" r:id="rId9"/>
    <p:sldLayoutId id="2147487079" r:id="rId10"/>
    <p:sldLayoutId id="21474870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94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894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89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789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373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978952" name="Picture 15" descr="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895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374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374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978954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373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BF84EF4C-62F9-4D72-B6FC-35B4D56E323D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1" r:id="rId1"/>
    <p:sldLayoutId id="2147487100" r:id="rId2"/>
    <p:sldLayoutId id="2147487099" r:id="rId3"/>
    <p:sldLayoutId id="2147487098" r:id="rId4"/>
    <p:sldLayoutId id="2147487097" r:id="rId5"/>
    <p:sldLayoutId id="2147487096" r:id="rId6"/>
    <p:sldLayoutId id="2147487095" r:id="rId7"/>
    <p:sldLayoutId id="2147487094" r:id="rId8"/>
    <p:sldLayoutId id="2147487093" r:id="rId9"/>
    <p:sldLayoutId id="2147487092" r:id="rId10"/>
    <p:sldLayoutId id="2147487091" r:id="rId11"/>
    <p:sldLayoutId id="2147487090" r:id="rId12"/>
    <p:sldLayoutId id="214748708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82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283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2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932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475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993288" name="Picture 15" descr="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328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476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476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74762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FFC24D6D-4F42-4432-99C7-0C28E6065481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993291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12" r:id="rId1"/>
    <p:sldLayoutId id="2147487111" r:id="rId2"/>
    <p:sldLayoutId id="2147487110" r:id="rId3"/>
    <p:sldLayoutId id="2147487109" r:id="rId4"/>
    <p:sldLayoutId id="2147487108" r:id="rId5"/>
    <p:sldLayoutId id="2147487107" r:id="rId6"/>
    <p:sldLayoutId id="2147487106" r:id="rId7"/>
    <p:sldLayoutId id="2147487105" r:id="rId8"/>
    <p:sldLayoutId id="2147487104" r:id="rId9"/>
    <p:sldLayoutId id="2147487103" r:id="rId10"/>
    <p:sldLayoutId id="21474871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570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5571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55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055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05576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557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578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578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05578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5787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8D393762-8317-403C-826F-15B778A1AFE6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5" r:id="rId1"/>
    <p:sldLayoutId id="2147487124" r:id="rId2"/>
    <p:sldLayoutId id="2147487123" r:id="rId3"/>
    <p:sldLayoutId id="2147487122" r:id="rId4"/>
    <p:sldLayoutId id="2147487121" r:id="rId5"/>
    <p:sldLayoutId id="2147487120" r:id="rId6"/>
    <p:sldLayoutId id="2147487119" r:id="rId7"/>
    <p:sldLayoutId id="2147487118" r:id="rId8"/>
    <p:sldLayoutId id="2147487117" r:id="rId9"/>
    <p:sldLayoutId id="2147487116" r:id="rId10"/>
    <p:sldLayoutId id="2147487115" r:id="rId11"/>
    <p:sldLayoutId id="2147487114" r:id="rId12"/>
    <p:sldLayoutId id="214748711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90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990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99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199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680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19912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991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681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681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19914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681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B5059142-EBF4-4DF3-9DB2-E63A2816DFCA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7" r:id="rId2"/>
    <p:sldLayoutId id="2147487136" r:id="rId3"/>
    <p:sldLayoutId id="2147487135" r:id="rId4"/>
    <p:sldLayoutId id="2147487134" r:id="rId5"/>
    <p:sldLayoutId id="2147487133" r:id="rId6"/>
    <p:sldLayoutId id="2147487132" r:id="rId7"/>
    <p:sldLayoutId id="2147487131" r:id="rId8"/>
    <p:sldLayoutId id="2147487130" r:id="rId9"/>
    <p:sldLayoutId id="2147487129" r:id="rId10"/>
    <p:sldLayoutId id="2147487128" r:id="rId11"/>
    <p:sldLayoutId id="2147487127" r:id="rId12"/>
    <p:sldLayoutId id="214748712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42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43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34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78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34248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24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783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783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34250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7835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E9F9367C-0C7C-4E7A-BCDC-17925039911D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1" r:id="rId1"/>
    <p:sldLayoutId id="2147487150" r:id="rId2"/>
    <p:sldLayoutId id="2147487149" r:id="rId3"/>
    <p:sldLayoutId id="2147487148" r:id="rId4"/>
    <p:sldLayoutId id="2147487147" r:id="rId5"/>
    <p:sldLayoutId id="2147487146" r:id="rId6"/>
    <p:sldLayoutId id="2147487145" r:id="rId7"/>
    <p:sldLayoutId id="2147487144" r:id="rId8"/>
    <p:sldLayoutId id="2147487143" r:id="rId9"/>
    <p:sldLayoutId id="2147487142" r:id="rId10"/>
    <p:sldLayoutId id="2147487141" r:id="rId11"/>
    <p:sldLayoutId id="2147487140" r:id="rId12"/>
    <p:sldLayoutId id="214748713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578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579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4858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885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48584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858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886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886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48586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885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9A5B8B4-4434-4707-97C2-B50991789622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4" r:id="rId1"/>
    <p:sldLayoutId id="2147487163" r:id="rId2"/>
    <p:sldLayoutId id="2147487162" r:id="rId3"/>
    <p:sldLayoutId id="2147487161" r:id="rId4"/>
    <p:sldLayoutId id="2147487160" r:id="rId5"/>
    <p:sldLayoutId id="2147487159" r:id="rId6"/>
    <p:sldLayoutId id="2147487158" r:id="rId7"/>
    <p:sldLayoutId id="2147487157" r:id="rId8"/>
    <p:sldLayoutId id="2147487156" r:id="rId9"/>
    <p:sldLayoutId id="2147487155" r:id="rId10"/>
    <p:sldLayoutId id="2147487154" r:id="rId11"/>
    <p:sldLayoutId id="2147487153" r:id="rId12"/>
    <p:sldLayoutId id="214748715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914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2915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29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629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987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62920" name="Picture 15" descr="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292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7988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7988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79882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953C14F-A1E6-443A-816A-0D77761F5C99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062923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75" r:id="rId1"/>
    <p:sldLayoutId id="2147487174" r:id="rId2"/>
    <p:sldLayoutId id="2147487173" r:id="rId3"/>
    <p:sldLayoutId id="2147487172" r:id="rId4"/>
    <p:sldLayoutId id="2147487171" r:id="rId5"/>
    <p:sldLayoutId id="2147487170" r:id="rId6"/>
    <p:sldLayoutId id="2147487169" r:id="rId7"/>
    <p:sldLayoutId id="2147487168" r:id="rId8"/>
    <p:sldLayoutId id="2147487167" r:id="rId9"/>
    <p:sldLayoutId id="2147487166" r:id="rId10"/>
    <p:sldLayoutId id="21474871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02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03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7520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090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75208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7520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8090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090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75210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0907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E0284D18-D206-4261-8DF0-8D949B166AE0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88" r:id="rId1"/>
    <p:sldLayoutId id="2147487187" r:id="rId2"/>
    <p:sldLayoutId id="2147487186" r:id="rId3"/>
    <p:sldLayoutId id="2147487185" r:id="rId4"/>
    <p:sldLayoutId id="2147487184" r:id="rId5"/>
    <p:sldLayoutId id="2147487183" r:id="rId6"/>
    <p:sldLayoutId id="2147487182" r:id="rId7"/>
    <p:sldLayoutId id="2147487181" r:id="rId8"/>
    <p:sldLayoutId id="2147487180" r:id="rId9"/>
    <p:sldLayoutId id="2147487179" r:id="rId10"/>
    <p:sldLayoutId id="2147487178" r:id="rId11"/>
    <p:sldLayoutId id="2147487177" r:id="rId12"/>
    <p:sldLayoutId id="214748717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4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23" descr="LEFT_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11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91144" name="Picture 1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14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820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20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202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F39C4F39-CCB2-42C5-A3C1-343689357723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91147" name="Picture 51" descr="scritt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96" r:id="rId1"/>
    <p:sldLayoutId id="2147486295" r:id="rId2"/>
    <p:sldLayoutId id="2147486294" r:id="rId3"/>
    <p:sldLayoutId id="2147486293" r:id="rId4"/>
    <p:sldLayoutId id="2147486292" r:id="rId5"/>
    <p:sldLayoutId id="2147486291" r:id="rId6"/>
    <p:sldLayoutId id="2147486290" r:id="rId7"/>
    <p:sldLayoutId id="2147486289" r:id="rId8"/>
    <p:sldLayoutId id="2147486288" r:id="rId9"/>
    <p:sldLayoutId id="2147486287" r:id="rId10"/>
    <p:sldLayoutId id="21474862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538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9539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95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895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192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89544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954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81932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1933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89546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1931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085D45FF-ED88-4636-8EB3-8CD4B5592BFE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01" r:id="rId1"/>
    <p:sldLayoutId id="2147487200" r:id="rId2"/>
    <p:sldLayoutId id="2147487199" r:id="rId3"/>
    <p:sldLayoutId id="2147487198" r:id="rId4"/>
    <p:sldLayoutId id="2147487197" r:id="rId5"/>
    <p:sldLayoutId id="2147487196" r:id="rId6"/>
    <p:sldLayoutId id="2147487195" r:id="rId7"/>
    <p:sldLayoutId id="2147487194" r:id="rId8"/>
    <p:sldLayoutId id="2147487193" r:id="rId9"/>
    <p:sldLayoutId id="2147487192" r:id="rId10"/>
    <p:sldLayoutId id="2147487191" r:id="rId11"/>
    <p:sldLayoutId id="2147487190" r:id="rId12"/>
    <p:sldLayoutId id="2147487189" r:id="rId13"/>
    <p:sldLayoutId id="214748730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874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3875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38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1038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295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103880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3881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82956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2957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103882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2955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188381AA-A78A-4692-96E5-86923836990C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4" r:id="rId1"/>
    <p:sldLayoutId id="2147487213" r:id="rId2"/>
    <p:sldLayoutId id="2147487212" r:id="rId3"/>
    <p:sldLayoutId id="2147487211" r:id="rId4"/>
    <p:sldLayoutId id="2147487210" r:id="rId5"/>
    <p:sldLayoutId id="2147487209" r:id="rId6"/>
    <p:sldLayoutId id="2147487208" r:id="rId7"/>
    <p:sldLayoutId id="2147487207" r:id="rId8"/>
    <p:sldLayoutId id="2147487206" r:id="rId9"/>
    <p:sldLayoutId id="2147487205" r:id="rId10"/>
    <p:sldLayoutId id="2147487204" r:id="rId11"/>
    <p:sldLayoutId id="2147487203" r:id="rId12"/>
    <p:sldLayoutId id="2147487202" r:id="rId13"/>
    <p:sldLayoutId id="2147487306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210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8211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82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11821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397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118216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8217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83980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3981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118218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3979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2580EB7B-55DE-4CF3-9DEB-69631218EBFB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7" r:id="rId1"/>
    <p:sldLayoutId id="2147487226" r:id="rId2"/>
    <p:sldLayoutId id="2147487225" r:id="rId3"/>
    <p:sldLayoutId id="2147487224" r:id="rId4"/>
    <p:sldLayoutId id="2147487223" r:id="rId5"/>
    <p:sldLayoutId id="2147487222" r:id="rId6"/>
    <p:sldLayoutId id="2147487221" r:id="rId7"/>
    <p:sldLayoutId id="2147487220" r:id="rId8"/>
    <p:sldLayoutId id="2147487219" r:id="rId9"/>
    <p:sldLayoutId id="2147487218" r:id="rId10"/>
    <p:sldLayoutId id="2147487217" r:id="rId11"/>
    <p:sldLayoutId id="2147487216" r:id="rId12"/>
    <p:sldLayoutId id="2147487215" r:id="rId13"/>
    <p:sldLayoutId id="214748730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546" name="Picture 24" descr="LEFT_0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547" name="Picture 23" descr="LEFT_0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5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1325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4999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132552" name="Picture 15" descr="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255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85004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5005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132554" name="Picture 51" descr="scritt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5003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603E9F0E-02D1-4918-B916-4F91436680BF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0" r:id="rId1"/>
    <p:sldLayoutId id="2147487239" r:id="rId2"/>
    <p:sldLayoutId id="2147487238" r:id="rId3"/>
    <p:sldLayoutId id="2147487237" r:id="rId4"/>
    <p:sldLayoutId id="2147487236" r:id="rId5"/>
    <p:sldLayoutId id="2147487235" r:id="rId6"/>
    <p:sldLayoutId id="2147487234" r:id="rId7"/>
    <p:sldLayoutId id="2147487233" r:id="rId8"/>
    <p:sldLayoutId id="2147487232" r:id="rId9"/>
    <p:sldLayoutId id="2147487231" r:id="rId10"/>
    <p:sldLayoutId id="2147487230" r:id="rId11"/>
    <p:sldLayoutId id="2147487229" r:id="rId12"/>
    <p:sldLayoutId id="2147487228" r:id="rId13"/>
    <p:sldLayoutId id="2147487289" r:id="rId14"/>
    <p:sldLayoutId id="214748730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2" name="Picture 24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883" name="Picture 23" descr="LEFT_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8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1468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602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146888" name="Picture 15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6889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8602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602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146890" name="Picture 51" descr="scritt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6027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C11FAC7-5EF7-42E1-9A14-517F9B69F482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3" r:id="rId1"/>
    <p:sldLayoutId id="2147487252" r:id="rId2"/>
    <p:sldLayoutId id="2147487251" r:id="rId3"/>
    <p:sldLayoutId id="2147487250" r:id="rId4"/>
    <p:sldLayoutId id="2147487249" r:id="rId5"/>
    <p:sldLayoutId id="2147487248" r:id="rId6"/>
    <p:sldLayoutId id="2147487247" r:id="rId7"/>
    <p:sldLayoutId id="2147487246" r:id="rId8"/>
    <p:sldLayoutId id="2147487245" r:id="rId9"/>
    <p:sldLayoutId id="2147487244" r:id="rId10"/>
    <p:sldLayoutId id="2147487243" r:id="rId11"/>
    <p:sldLayoutId id="2147487242" r:id="rId12"/>
    <p:sldLayoutId id="2147487241" r:id="rId13"/>
    <p:sldLayoutId id="2147487290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218" name="Picture 24" descr="LEFT_0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1219" name="Picture 23" descr="LEFT_0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1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161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7047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161224" name="Picture 15" descr="logo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61225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87051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uk-UA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87052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uk-UA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7050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AAC53E0C-6FCF-4DA0-A644-E62593DC9E99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5" r:id="rId1"/>
    <p:sldLayoutId id="2147487264" r:id="rId2"/>
    <p:sldLayoutId id="2147487263" r:id="rId3"/>
    <p:sldLayoutId id="2147487262" r:id="rId4"/>
    <p:sldLayoutId id="2147487261" r:id="rId5"/>
    <p:sldLayoutId id="2147487260" r:id="rId6"/>
    <p:sldLayoutId id="2147487259" r:id="rId7"/>
    <p:sldLayoutId id="2147487258" r:id="rId8"/>
    <p:sldLayoutId id="2147487257" r:id="rId9"/>
    <p:sldLayoutId id="2147487256" r:id="rId10"/>
    <p:sldLayoutId id="2147487255" r:id="rId11"/>
    <p:sldLayoutId id="2147487275" r:id="rId12"/>
    <p:sldLayoutId id="2147487267" r:id="rId13"/>
    <p:sldLayoutId id="2147487268" r:id="rId14"/>
    <p:sldLayoutId id="2147487269" r:id="rId15"/>
    <p:sldLayoutId id="2147487271" r:id="rId16"/>
    <p:sldLayoutId id="2147487272" r:id="rId17"/>
    <p:sldLayoutId id="2147487288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4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23" descr="LEFT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34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03432" name="Picture 15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33" name="Group 13"/>
          <p:cNvGrpSpPr>
            <a:grpSpLocks/>
          </p:cNvGrpSpPr>
          <p:nvPr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9228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9229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3434" name="Picture 51" descr="scritt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4763" y="6672263"/>
            <a:ext cx="1517650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227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CA417E3D-B650-4D2D-B523-07F452372A75}" type="slidenum">
              <a:rPr lang="ru-RU" b="1">
                <a:solidFill>
                  <a:srgbClr val="FFFFFF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b="1">
              <a:solidFill>
                <a:srgbClr val="FFFFFF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9" r:id="rId1"/>
    <p:sldLayoutId id="2147486308" r:id="rId2"/>
    <p:sldLayoutId id="2147486307" r:id="rId3"/>
    <p:sldLayoutId id="2147486306" r:id="rId4"/>
    <p:sldLayoutId id="2147486305" r:id="rId5"/>
    <p:sldLayoutId id="2147486304" r:id="rId6"/>
    <p:sldLayoutId id="2147486303" r:id="rId7"/>
    <p:sldLayoutId id="2147486302" r:id="rId8"/>
    <p:sldLayoutId id="2147486301" r:id="rId9"/>
    <p:sldLayoutId id="2147486300" r:id="rId10"/>
    <p:sldLayoutId id="2147486299" r:id="rId11"/>
    <p:sldLayoutId id="2147486298" r:id="rId12"/>
    <p:sldLayoutId id="214748629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8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84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8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vberestnev@sberbank.r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82.xml"/><Relationship Id="rId4" Type="http://schemas.openxmlformats.org/officeDocument/2006/relationships/hyperlink" Target="mailto:aybaranov@sberban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7AB751"/>
                </a:solidFill>
                <a:latin typeface="Comic Sans MS" panose="030F0702030302020204" pitchFamily="66" charset="0"/>
                <a:cs typeface="Fedra Sans Pro Book LF"/>
              </a:rPr>
              <a:t>Сбербанк сегодня</a:t>
            </a:r>
            <a:r>
              <a:rPr lang="en-US" sz="1800" dirty="0">
                <a:solidFill>
                  <a:srgbClr val="7AB751"/>
                </a:solidFill>
                <a:latin typeface="Fedra Sans Pro Book LF"/>
                <a:cs typeface="Fedra Sans Pro Book LF"/>
              </a:rPr>
              <a:t/>
            </a:r>
            <a:br>
              <a:rPr lang="en-US" sz="1800" dirty="0">
                <a:solidFill>
                  <a:srgbClr val="7AB751"/>
                </a:solidFill>
                <a:latin typeface="Fedra Sans Pro Book LF"/>
                <a:cs typeface="Fedra Sans Pro Book LF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260" y="1536174"/>
            <a:ext cx="532014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50000"/>
              <a:buBlip>
                <a:blip r:embed="rId2"/>
              </a:buBlip>
            </a:pPr>
            <a:r>
              <a:rPr lang="ru-RU" sz="1600" b="1" dirty="0" smtClean="0">
                <a:solidFill>
                  <a:srgbClr val="439639"/>
                </a:solidFill>
                <a:latin typeface="+mn-lt"/>
                <a:cs typeface="Fedra Sans Pro Demi LF"/>
              </a:rPr>
              <a:t>Крупнейший банк РФ</a:t>
            </a:r>
            <a:r>
              <a:rPr lang="en-US" sz="1600" b="1" dirty="0" smtClean="0">
                <a:solidFill>
                  <a:srgbClr val="439639"/>
                </a:solidFill>
                <a:latin typeface="+mn-lt"/>
                <a:cs typeface="Fedra Sans Pro Demi LF"/>
              </a:rPr>
              <a:t> </a:t>
            </a:r>
            <a:r>
              <a:rPr lang="ru-RU" sz="1600" b="1" dirty="0">
                <a:solidFill>
                  <a:srgbClr val="439639"/>
                </a:solidFill>
                <a:latin typeface="+mn-lt"/>
                <a:cs typeface="Fedra Sans Pro Demi LF"/>
              </a:rPr>
              <a:t>и СНГ с 2-вековой </a:t>
            </a:r>
            <a:r>
              <a:rPr lang="ru-RU" sz="1600" b="1" dirty="0" smtClean="0">
                <a:solidFill>
                  <a:srgbClr val="439639"/>
                </a:solidFill>
                <a:latin typeface="+mn-lt"/>
                <a:cs typeface="Fedra Sans Pro Demi LF"/>
              </a:rPr>
              <a:t>историей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n-lt"/>
              <a:cs typeface="Fedra Sans Pro Light LF"/>
            </a:endParaRPr>
          </a:p>
          <a:p>
            <a:pPr marL="355600" indent="-3556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50000"/>
              <a:buBlip>
                <a:blip r:embed="rId2"/>
              </a:buBlip>
            </a:pPr>
            <a:r>
              <a:rPr lang="en-US" sz="1600" b="1" dirty="0">
                <a:solidFill>
                  <a:srgbClr val="439639"/>
                </a:solidFill>
                <a:latin typeface="+mn-lt"/>
                <a:cs typeface="Fedra Sans Pro Demi LF"/>
              </a:rPr>
              <a:t>#1 </a:t>
            </a:r>
            <a:r>
              <a:rPr lang="ru-RU" sz="1600" b="1" dirty="0">
                <a:solidFill>
                  <a:srgbClr val="439639"/>
                </a:solidFill>
                <a:latin typeface="+mn-lt"/>
                <a:cs typeface="Fedra Sans Pro Demi LF"/>
              </a:rPr>
              <a:t>банк 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cs typeface="Fedra Sans Pro Light LF"/>
              </a:rPr>
              <a:t>Центральной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Fedra Sans Pro Light LF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и Восточной Европе по капиталу, согласно рейтингу </a:t>
            </a:r>
            <a:r>
              <a:rPr lang="ru-RU" sz="1400" b="1" dirty="0" err="1">
                <a:solidFill>
                  <a:schemeClr val="tx1"/>
                </a:solidFill>
                <a:latin typeface="+mn-lt"/>
                <a:cs typeface="Fedra Sans Pro Light LF"/>
              </a:rPr>
              <a:t>The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  <a:cs typeface="Fedra Sans Pro Light LF"/>
              </a:rPr>
              <a:t>Banker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n-lt"/>
              <a:cs typeface="Fedra Sans Pro Light LF"/>
            </a:endParaRPr>
          </a:p>
          <a:p>
            <a:pPr marL="355600" indent="-3556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rgbClr val="439639"/>
                </a:solidFill>
                <a:latin typeface="+mn-lt"/>
                <a:cs typeface="Fedra Sans Pro Demi LF"/>
              </a:rPr>
              <a:t>2 место в мире 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среди компаний </a:t>
            </a:r>
            <a:b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</a:b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по прибыльности акций после 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Fedra Sans Pro Light LF"/>
              </a:rPr>
              <a:t>Apple</a:t>
            </a:r>
            <a:endParaRPr lang="ru-RU" sz="1400" b="1" dirty="0">
              <a:solidFill>
                <a:srgbClr val="0A623B"/>
              </a:solidFill>
              <a:latin typeface="+mn-lt"/>
              <a:cs typeface="Fedra Sans Pro Demi LF"/>
            </a:endParaRPr>
          </a:p>
          <a:p>
            <a:pPr marL="355600" indent="-3556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rgbClr val="439639"/>
                </a:solidFill>
                <a:latin typeface="+mn-lt"/>
                <a:cs typeface="Fedra Sans Pro Demi LF"/>
              </a:rPr>
              <a:t>№1 банк по рентабельности 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капитала среди топ-20 банков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cs typeface="Fedra Sans Pro Light LF"/>
              </a:rPr>
              <a:t>мира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n-lt"/>
              <a:cs typeface="Fedra Sans Pro Light LF"/>
            </a:endParaRPr>
          </a:p>
          <a:p>
            <a:pPr marL="355600" indent="-3556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rgbClr val="439639"/>
                </a:solidFill>
                <a:latin typeface="+mn-lt"/>
                <a:cs typeface="Fedra Sans Pro Demi LF"/>
              </a:rPr>
              <a:t>№1 в рейтинге 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компаний-работодателей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Fedra Sans Pro Light LF"/>
              </a:rPr>
              <a:t>*</a:t>
            </a:r>
            <a:endParaRPr lang="en-US" sz="1400" b="1" dirty="0">
              <a:solidFill>
                <a:srgbClr val="0A623B"/>
              </a:solidFill>
              <a:latin typeface="+mn-lt"/>
              <a:cs typeface="Fedra Sans Pro Demi LF"/>
            </a:endParaRPr>
          </a:p>
          <a:p>
            <a:pPr marL="355600" indent="-3556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rgbClr val="439639"/>
                </a:solidFill>
                <a:latin typeface="+mn-lt"/>
                <a:cs typeface="Fedra Sans Pro Demi LF"/>
              </a:rPr>
              <a:t>№3 среди лучших работодателей</a:t>
            </a:r>
            <a:r>
              <a:rPr lang="ru-RU" sz="1400" b="1" dirty="0">
                <a:solidFill>
                  <a:srgbClr val="0A623B"/>
                </a:solidFill>
                <a:latin typeface="+mn-lt"/>
                <a:cs typeface="Fedra Sans Pro Demi LF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Book LF"/>
              </a:rPr>
              <a:t>по мнению будущих экономистов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cs typeface="Fedra Sans Pro Light LF"/>
              </a:rPr>
              <a:t>**</a:t>
            </a:r>
            <a:endParaRPr lang="en-US" sz="1400" b="1" dirty="0">
              <a:solidFill>
                <a:srgbClr val="0A623B"/>
              </a:solidFill>
              <a:latin typeface="+mn-lt"/>
              <a:cs typeface="Fedra Sans Pro Demi LF"/>
            </a:endParaRPr>
          </a:p>
          <a:p>
            <a:pPr marL="355600" indent="-3556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50000"/>
              <a:buBlip>
                <a:blip r:embed="rId2"/>
              </a:buBlip>
            </a:pPr>
            <a:r>
              <a:rPr lang="ru-RU" sz="1600" b="1" dirty="0">
                <a:solidFill>
                  <a:srgbClr val="439639"/>
                </a:solidFill>
                <a:latin typeface="+mn-lt"/>
                <a:cs typeface="Fedra Sans Pro Demi LF"/>
              </a:rPr>
              <a:t>#1 бренд России 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со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cs typeface="Fedra Sans Pro Light LF"/>
              </a:rPr>
              <a:t>стоимостью 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12,65 млрд.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cs typeface="Fedra Sans Pro Light LF"/>
              </a:rPr>
              <a:t>долларов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n-lt"/>
              <a:cs typeface="Fedra Sans Pro Light LF"/>
            </a:endParaRPr>
          </a:p>
          <a:p>
            <a:pPr marL="355600" indent="-355600">
              <a:spcBef>
                <a:spcPts val="1200"/>
              </a:spcBef>
              <a:buClr>
                <a:schemeClr val="accent1">
                  <a:lumMod val="50000"/>
                </a:schemeClr>
              </a:buClr>
              <a:buSzPct val="150000"/>
              <a:buBlip>
                <a:blip r:embed="rId2"/>
              </a:buBlip>
            </a:pPr>
            <a:r>
              <a:rPr lang="ru-RU" sz="1400" b="1" dirty="0">
                <a:solidFill>
                  <a:schemeClr val="tx1"/>
                </a:solidFill>
                <a:latin typeface="+mn-lt"/>
                <a:cs typeface="Fedra Sans Pro Light LF"/>
              </a:rPr>
              <a:t>Входит в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Fedra Sans Pro Demi LF"/>
              </a:rPr>
              <a:t> </a:t>
            </a:r>
            <a:r>
              <a:rPr lang="ru-RU" sz="1600" b="1" dirty="0">
                <a:solidFill>
                  <a:srgbClr val="439639"/>
                </a:solidFill>
                <a:latin typeface="+mn-lt"/>
                <a:cs typeface="Fedra Sans Pro Demi LF"/>
              </a:rPr>
              <a:t>топ-100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брендов мира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/>
            </a:r>
            <a:b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</a:b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по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рейтингу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Millward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 Brown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Fedra Sans Pro Light L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881" y="6232985"/>
            <a:ext cx="5712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*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 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рейтинг компаний-работодателей с государственным участием,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чьей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 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основной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деятельностью является оказание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услуг населению по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рейтингу ВЦИОМ.</a:t>
            </a: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**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по данным исследований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Universum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Fedra Sans Pro Light LF"/>
                <a:cs typeface="Fedra Sans Pro Light LF"/>
              </a:rPr>
              <a:t>Global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Fedra Sans Pro Light LF"/>
              <a:cs typeface="Fedra Sans Pro Light LF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088" y="1536173"/>
            <a:ext cx="3528112" cy="49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EC9233"/>
                </a:solidFill>
                <a:latin typeface="Comic Sans MS" panose="030F0702030302020204" pitchFamily="66" charset="0"/>
                <a:cs typeface="Fedra Sans Pro Book LF"/>
              </a:rPr>
              <a:t>Региональная структура</a:t>
            </a:r>
            <a:r>
              <a:rPr lang="en-US" sz="1800" dirty="0">
                <a:solidFill>
                  <a:srgbClr val="EC9233"/>
                </a:solidFill>
                <a:latin typeface="Fedra Sans Pro Book LF"/>
                <a:cs typeface="Fedra Sans Pro Book LF"/>
              </a:rPr>
              <a:t/>
            </a:r>
            <a:br>
              <a:rPr lang="en-US" sz="1800" dirty="0">
                <a:solidFill>
                  <a:srgbClr val="EC9233"/>
                </a:solidFill>
                <a:latin typeface="Fedra Sans Pro Book LF"/>
                <a:cs typeface="Fedra Sans Pro Book LF"/>
              </a:rPr>
            </a:br>
            <a:endParaRPr lang="ru-RU" dirty="0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2" y="1374231"/>
            <a:ext cx="8894618" cy="4892635"/>
          </a:xfrm>
          <a:prstGeom prst="rect">
            <a:avLst/>
          </a:prstGeom>
        </p:spPr>
      </p:pic>
      <p:sp>
        <p:nvSpPr>
          <p:cNvPr id="19" name="Rectangle 5"/>
          <p:cNvSpPr/>
          <p:nvPr/>
        </p:nvSpPr>
        <p:spPr>
          <a:xfrm>
            <a:off x="5695323" y="5215126"/>
            <a:ext cx="2844190" cy="1384995"/>
          </a:xfrm>
          <a:prstGeom prst="rect">
            <a:avLst/>
          </a:prstGeom>
        </p:spPr>
        <p:txBody>
          <a:bodyPr wrap="square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Book LF"/>
              </a:rPr>
              <a:t>–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Book LF"/>
              </a:rPr>
              <a:t>Центральный аппарат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Book LF"/>
              </a:rPr>
              <a:t>и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Book LF"/>
              </a:rPr>
              <a:t>    Территориальные банки в РФ</a:t>
            </a:r>
            <a:b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Book LF"/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Book LF"/>
              </a:rPr>
              <a:t>–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Book LF"/>
              </a:rPr>
              <a:t>Представительства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Book LF"/>
              </a:rPr>
              <a:t>– Дочерние банки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Fedra Sans Pro Book LF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Fedra Sans Pro Book LF"/>
              <a:cs typeface="Fedra Sans Pro Book LF"/>
            </a:endParaRP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135" y="5749699"/>
            <a:ext cx="211968" cy="260646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134" y="5350121"/>
            <a:ext cx="211968" cy="260646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134" y="6054480"/>
            <a:ext cx="211969" cy="260646"/>
          </a:xfrm>
          <a:prstGeom prst="rect">
            <a:avLst/>
          </a:prstGeom>
        </p:spPr>
      </p:pic>
      <p:sp>
        <p:nvSpPr>
          <p:cNvPr id="23" name="Rectangle 38"/>
          <p:cNvSpPr/>
          <p:nvPr/>
        </p:nvSpPr>
        <p:spPr>
          <a:xfrm>
            <a:off x="458247" y="1207386"/>
            <a:ext cx="29262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A623B"/>
                </a:solidFill>
                <a:latin typeface="+mn-lt"/>
                <a:cs typeface="Fedra Sans Pro Book LF"/>
              </a:rPr>
              <a:t>70</a:t>
            </a:r>
            <a:r>
              <a:rPr lang="ru-RU" sz="1400" dirty="0">
                <a:solidFill>
                  <a:srgbClr val="0A623B"/>
                </a:solidFill>
                <a:latin typeface="+mn-lt"/>
                <a:cs typeface="Fedra Sans Pro Book LF"/>
              </a:rPr>
              <a:t>% населения России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пользуются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нашими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услугами</a:t>
            </a: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+mn-lt"/>
              <a:cs typeface="Fedra Sans Pro Light LF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более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Fedra Sans Pro Light LF"/>
              </a:rPr>
              <a:t> </a:t>
            </a:r>
            <a:r>
              <a:rPr lang="ru-RU" sz="1400" dirty="0">
                <a:solidFill>
                  <a:srgbClr val="0A623B"/>
                </a:solidFill>
                <a:latin typeface="+mn-lt"/>
                <a:cs typeface="Fedra Sans Pro Demi LF"/>
              </a:rPr>
              <a:t>18 </a:t>
            </a:r>
            <a:r>
              <a:rPr lang="ru-RU" sz="1400" dirty="0" smtClean="0">
                <a:solidFill>
                  <a:srgbClr val="0A623B"/>
                </a:solidFill>
                <a:latin typeface="+mn-lt"/>
                <a:cs typeface="Fedra Sans Pro Demi LF"/>
              </a:rPr>
              <a:t>тысяч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Fedra Sans Pro Light LF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отделений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/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83 субъектах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Fedra Sans Pro Light LF"/>
              </a:rPr>
              <a:t>федерации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Fedra Sans Pro Light LF"/>
            </a:endParaRPr>
          </a:p>
        </p:txBody>
      </p:sp>
      <p:pic>
        <p:nvPicPr>
          <p:cNvPr id="24" name="Picture 41" descr="игддуе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4184" y="1264551"/>
            <a:ext cx="189758" cy="219361"/>
          </a:xfrm>
          <a:prstGeom prst="rect">
            <a:avLst/>
          </a:prstGeom>
        </p:spPr>
      </p:pic>
      <p:pic>
        <p:nvPicPr>
          <p:cNvPr id="25" name="Picture 42" descr="игддуе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4184" y="1976494"/>
            <a:ext cx="189758" cy="2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EC9233"/>
                </a:solidFill>
                <a:latin typeface="Comic Sans MS" panose="030F0702030302020204" pitchFamily="66" charset="0"/>
                <a:cs typeface="Fedra Sans Pro Book LF"/>
              </a:rPr>
              <a:t>Центрально-черноземный банк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584" y="1425037"/>
            <a:ext cx="7255823" cy="5640781"/>
          </a:xfrm>
          <a:prstGeom prst="rect">
            <a:avLst/>
          </a:prstGeom>
        </p:spPr>
      </p:pic>
      <p:pic>
        <p:nvPicPr>
          <p:cNvPr id="5" name="Picture 2" descr="Салми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153" y="2019620"/>
            <a:ext cx="1384509" cy="20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91153" y="4245427"/>
            <a:ext cx="24090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Председатель Банка: </a:t>
            </a:r>
          </a:p>
          <a:p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Салмин</a:t>
            </a: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Владимир Викторович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884" y="2367990"/>
            <a:ext cx="32573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Blip>
                <a:blip r:embed="rId4"/>
              </a:buBlip>
            </a:pPr>
            <a:r>
              <a:rPr lang="ru-RU" sz="1600" b="1" dirty="0" smtClean="0">
                <a:solidFill>
                  <a:schemeClr val="tx1"/>
                </a:solidFill>
              </a:rPr>
              <a:t>Дата основания ТБ: 01.01.2001</a:t>
            </a:r>
          </a:p>
          <a:p>
            <a:pPr marL="171450" indent="-171450">
              <a:spcBef>
                <a:spcPts val="1200"/>
              </a:spcBef>
              <a:buBlip>
                <a:blip r:embed="rId4"/>
              </a:buBlip>
            </a:pPr>
            <a:r>
              <a:rPr lang="ru-RU" sz="1600" b="1" dirty="0" smtClean="0">
                <a:solidFill>
                  <a:schemeClr val="tx1"/>
                </a:solidFill>
              </a:rPr>
              <a:t>Количество отделений: около </a:t>
            </a:r>
            <a:r>
              <a:rPr lang="ru-RU" sz="1600" b="1" dirty="0">
                <a:solidFill>
                  <a:schemeClr val="tx1"/>
                </a:solidFill>
              </a:rPr>
              <a:t>1400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1200"/>
              </a:spcBef>
              <a:buBlip>
                <a:blip r:embed="rId4"/>
              </a:buBlip>
            </a:pPr>
            <a:r>
              <a:rPr lang="ru-RU" sz="1600" b="1" dirty="0" smtClean="0">
                <a:solidFill>
                  <a:schemeClr val="tx1"/>
                </a:solidFill>
              </a:rPr>
              <a:t>Количество сотрудников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dirty="0" smtClean="0">
                <a:solidFill>
                  <a:schemeClr val="tx1"/>
                </a:solidFill>
              </a:rPr>
              <a:t>              около </a:t>
            </a:r>
            <a:r>
              <a:rPr lang="ru-RU" sz="1600" b="1" dirty="0">
                <a:solidFill>
                  <a:schemeClr val="tx1"/>
                </a:solidFill>
              </a:rPr>
              <a:t>17 </a:t>
            </a:r>
            <a:r>
              <a:rPr lang="ru-RU" sz="1600" b="1" dirty="0" smtClean="0">
                <a:solidFill>
                  <a:schemeClr val="tx1"/>
                </a:solidFill>
              </a:rPr>
              <a:t>800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84" y="1549612"/>
            <a:ext cx="3440217" cy="4700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3693" y="1618416"/>
            <a:ext cx="3271408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cs typeface="Fedra Sans Pro Book LF"/>
              </a:rPr>
              <a:t>Информация о территориальном банке:</a:t>
            </a:r>
            <a:endParaRPr lang="en-US" b="1" dirty="0">
              <a:cs typeface="Fedra Sans Pro Book LF"/>
            </a:endParaRPr>
          </a:p>
        </p:txBody>
      </p:sp>
    </p:spTree>
    <p:extLst>
      <p:ext uri="{BB962C8B-B14F-4D97-AF65-F5344CB8AC3E}">
        <p14:creationId xmlns:p14="http://schemas.microsoft.com/office/powerpoint/2010/main" val="6733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9933"/>
                </a:solidFill>
                <a:latin typeface="Comic Sans MS" panose="030F0702030302020204" pitchFamily="66" charset="0"/>
                <a:cs typeface="Fedra Sans Pro Book LF"/>
              </a:rPr>
              <a:t>Вакансии </a:t>
            </a:r>
            <a:r>
              <a:rPr lang="ru-RU" sz="2000" dirty="0" smtClean="0">
                <a:solidFill>
                  <a:srgbClr val="FF9933"/>
                </a:solidFill>
                <a:latin typeface="Comic Sans MS" panose="030F0702030302020204" pitchFamily="66" charset="0"/>
                <a:cs typeface="Fedra Sans Pro Book LF"/>
              </a:rPr>
              <a:t>на конкурсной основе</a:t>
            </a:r>
            <a:endParaRPr lang="ru-RU" sz="2000" dirty="0">
              <a:solidFill>
                <a:srgbClr val="FF9933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3174" y="1429746"/>
            <a:ext cx="1368322" cy="111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55" y="1900881"/>
            <a:ext cx="5578248" cy="440968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52348" y="3397691"/>
            <a:ext cx="4824652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Успешное прохождение 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собеседования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07317" y="5524001"/>
            <a:ext cx="36096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Бакалавр последнего курса или магистр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22534" y="2552920"/>
            <a:ext cx="4824652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Успешное прохождение 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стажировки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77687" y="5126969"/>
            <a:ext cx="5755987" cy="382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7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Уверенный пользователь </a:t>
            </a:r>
            <a:r>
              <a:rPr lang="en-US" sz="17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Word, Excel, PowerPoint</a:t>
            </a:r>
            <a:endParaRPr lang="ru-RU" sz="1700" b="1" dirty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42609" y="1385049"/>
            <a:ext cx="3542310" cy="83537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42608" y="1396924"/>
            <a:ext cx="3542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Кредитный инспектор КСБ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98" y="1263644"/>
            <a:ext cx="2569259" cy="17342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37210" y="4729937"/>
            <a:ext cx="4780125" cy="39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Знания АХД, бухгалтерского учета</a:t>
            </a:r>
            <a:endParaRPr lang="ru-RU" sz="1800" b="1" dirty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897" y="4269181"/>
            <a:ext cx="4824652" cy="39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26474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9933"/>
                </a:solidFill>
                <a:latin typeface="Comic Sans MS" panose="030F0702030302020204" pitchFamily="66" charset="0"/>
              </a:rPr>
              <a:t>Контактные данные</a:t>
            </a:r>
            <a:endParaRPr lang="ru-RU" sz="2000" dirty="0">
              <a:solidFill>
                <a:srgbClr val="FF9933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3174" y="1429746"/>
            <a:ext cx="1368322" cy="111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0026" y="2305847"/>
            <a:ext cx="63532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ВАШИ РЕЗЮМЕ НАПРАВЛЯЙТЕ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33151" y="3422069"/>
            <a:ext cx="6103917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3600" b="1" dirty="0" smtClean="0">
                <a:solidFill>
                  <a:srgbClr val="FF9933"/>
                </a:solidFill>
                <a:latin typeface="Comic Sans MS" panose="030F0702030302020204" pitchFamily="66" charset="0"/>
                <a:hlinkClick r:id="rId3"/>
              </a:rPr>
              <a:t>dvberestnev@sberbank.ru</a:t>
            </a:r>
            <a:endParaRPr lang="en-US" sz="3600" b="1" dirty="0" smtClean="0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3600" b="1" dirty="0" smtClean="0">
                <a:solidFill>
                  <a:srgbClr val="FF9933"/>
                </a:solidFill>
                <a:latin typeface="Comic Sans MS" panose="030F0702030302020204" pitchFamily="66" charset="0"/>
                <a:hlinkClick r:id="rId4"/>
              </a:rPr>
              <a:t>aybaranov@sberbank.ru</a:t>
            </a:r>
            <a:endParaRPr lang="en-US" sz="3600" b="1" dirty="0" smtClean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7242" y="5239276"/>
            <a:ext cx="2852988" cy="16127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К</a:t>
            </a:r>
            <a:r>
              <a:rPr lang="ru-RU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онтактные данные Управления по работе с персоналом ВГОСБ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+7(473)267-98-18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Sberbank-talents.ru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Mila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0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637"/>
        </a:solidFill>
        <a:ln w="12700">
          <a:solidFill>
            <a:schemeClr val="bg1"/>
          </a:solidFill>
          <a:round/>
          <a:headEnd/>
          <a:tailEnd/>
        </a:ln>
      </a:spPr>
      <a:bodyPr lIns="0" tIns="0" rIns="0" bIns="0" anchor="ctr"/>
      <a:lstStyle>
        <a:defPPr algn="ctr">
          <a:defRPr sz="600" b="1" dirty="0" smtClean="0">
            <a:solidFill>
              <a:srgbClr val="FFFFFF"/>
            </a:solidFill>
          </a:defRPr>
        </a:defPPr>
      </a:lstStyle>
    </a:sp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3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4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5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6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7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8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9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0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1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2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3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5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6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7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2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8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9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50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1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637"/>
        </a:solidFill>
        <a:ln w="12700">
          <a:solidFill>
            <a:schemeClr val="bg1"/>
          </a:solidFill>
          <a:round/>
          <a:headEnd/>
          <a:tailEnd/>
        </a:ln>
      </a:spPr>
      <a:bodyPr lIns="0" tIns="0" rIns="0" bIns="0" anchor="ctr"/>
      <a:lstStyle>
        <a:defPPr algn="ctr">
          <a:defRPr sz="600" b="1" dirty="0" smtClean="0">
            <a:solidFill>
              <a:srgbClr val="FFFFFF"/>
            </a:solidFill>
          </a:defRPr>
        </a:defPPr>
      </a:lstStyle>
    </a:sp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2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3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4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27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5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6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  <a:txDef>
      <a:spPr bwMode="auto">
        <a:solidFill>
          <a:srgbClr val="99CC99"/>
        </a:solidFill>
        <a:ln w="9525">
          <a:noFill/>
          <a:miter lim="800000"/>
          <a:headEnd/>
          <a:tailEnd/>
        </a:ln>
      </a:spPr>
      <a:bodyPr lIns="0" tIns="0" rIns="0" bIns="0"/>
      <a:lstStyle>
        <a:defPPr algn="ctr">
          <a:defRPr sz="1000">
            <a:solidFill>
              <a:srgbClr val="000000"/>
            </a:solidFill>
            <a:latin typeface="Arial" charset="0"/>
          </a:defRPr>
        </a:defPPr>
      </a:lstStyle>
    </a:tx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7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  <a:txDef>
      <a:spPr bwMode="auto">
        <a:solidFill>
          <a:srgbClr val="99CC99"/>
        </a:solidFill>
        <a:ln w="9525">
          <a:noFill/>
          <a:miter lim="800000"/>
          <a:headEnd/>
          <a:tailEnd/>
        </a:ln>
      </a:spPr>
      <a:bodyPr lIns="0" tIns="0" rIns="0" bIns="0"/>
      <a:lstStyle>
        <a:defPPr algn="ctr">
          <a:defRPr sz="1000">
            <a:solidFill>
              <a:srgbClr val="000000"/>
            </a:solidFill>
            <a:latin typeface="Arial" charset="0"/>
          </a:defRPr>
        </a:defPPr>
      </a:lstStyle>
    </a:tx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44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8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9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637"/>
        </a:solidFill>
        <a:ln w="12700">
          <a:solidFill>
            <a:schemeClr val="bg1"/>
          </a:solidFill>
          <a:round/>
          <a:headEnd/>
          <a:tailEnd/>
        </a:ln>
      </a:spPr>
      <a:bodyPr lIns="0" tIns="0" rIns="0" bIns="0" anchor="ctr"/>
      <a:lstStyle>
        <a:defPPr algn="ctr">
          <a:defRPr sz="600" b="1" dirty="0" smtClean="0">
            <a:solidFill>
              <a:srgbClr val="FFFFFF"/>
            </a:solidFill>
          </a:defRPr>
        </a:defPPr>
      </a:lstStyle>
    </a:sp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0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1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2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3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5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6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4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7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8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9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72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3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4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5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6637"/>
        </a:solidFill>
        <a:ln w="12700">
          <a:solidFill>
            <a:schemeClr val="bg1"/>
          </a:solidFill>
          <a:round/>
          <a:headEnd/>
          <a:tailEnd/>
        </a:ln>
      </a:spPr>
      <a:bodyPr lIns="0" tIns="0" rIns="0" bIns="0" anchor="ctr"/>
      <a:lstStyle>
        <a:defPPr algn="ctr">
          <a:defRPr sz="600" b="1" dirty="0" smtClean="0">
            <a:solidFill>
              <a:srgbClr val="FFFFFF"/>
            </a:solidFill>
          </a:defRPr>
        </a:defPPr>
      </a:lstStyle>
    </a:sp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0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6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7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8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9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80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85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6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7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8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9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90_sber_present_gedonizm1">
  <a:themeElements>
    <a:clrScheme name="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1" baseType="lpstr">
      <vt:lpstr>1_sber_present_gedonizm1</vt:lpstr>
      <vt:lpstr>2_sber_present_gedonizm1</vt:lpstr>
      <vt:lpstr>3_sber_present_gedonizm1</vt:lpstr>
      <vt:lpstr>4_sber_present_gedonizm1</vt:lpstr>
      <vt:lpstr>5_sber_present_gedonizm1</vt:lpstr>
      <vt:lpstr>6_sber_present_gedonizm1</vt:lpstr>
      <vt:lpstr>7_sber_present_gedonizm1</vt:lpstr>
      <vt:lpstr>9_sber_present_gedonizm1</vt:lpstr>
      <vt:lpstr>11_sber_present_gedonizm1</vt:lpstr>
      <vt:lpstr>12_sber_present_gedonizm1</vt:lpstr>
      <vt:lpstr>8_sber_present_gedonizm1</vt:lpstr>
      <vt:lpstr>10_sber_present_gedonizm1</vt:lpstr>
      <vt:lpstr>13_sber_present_gedonizm1</vt:lpstr>
      <vt:lpstr>30_sber_present_gedonizm1</vt:lpstr>
      <vt:lpstr>14_sber_present_gedonizm1</vt:lpstr>
      <vt:lpstr>15_sber_present_gedonizm1</vt:lpstr>
      <vt:lpstr>16_sber_present_gedonizm1</vt:lpstr>
      <vt:lpstr>17_sber_present_gedonizm1</vt:lpstr>
      <vt:lpstr>18_sber_present_gedonizm1</vt:lpstr>
      <vt:lpstr>19_sber_present_gedonizm1</vt:lpstr>
      <vt:lpstr>20_sber_present_gedonizm1</vt:lpstr>
      <vt:lpstr>23_sber_present_gedonizm1</vt:lpstr>
      <vt:lpstr>22_sber_present_gedonizm1</vt:lpstr>
      <vt:lpstr>21_sber_present_gedonizm1</vt:lpstr>
      <vt:lpstr>24_sber_present_gedonizm1</vt:lpstr>
      <vt:lpstr>25_sber_present_gedonizm1</vt:lpstr>
      <vt:lpstr>26_sber_present_gedonizm1</vt:lpstr>
      <vt:lpstr>28_sber_present_gedonizm1</vt:lpstr>
      <vt:lpstr>29_sber_present_gedonizm1</vt:lpstr>
      <vt:lpstr>31_sber_present_gedonizm1</vt:lpstr>
      <vt:lpstr>33_sber_present_gedonizm1</vt:lpstr>
      <vt:lpstr>34_sber_present_gedonizm1</vt:lpstr>
      <vt:lpstr>35_sber_present_gedonizm1</vt:lpstr>
      <vt:lpstr>36_sber_present_gedonizm1</vt:lpstr>
      <vt:lpstr>37_sber_present_gedonizm1</vt:lpstr>
      <vt:lpstr>38_sber_present_gedonizm1</vt:lpstr>
      <vt:lpstr>39_sber_present_gedonizm1</vt:lpstr>
      <vt:lpstr>40_sber_present_gedonizm1</vt:lpstr>
      <vt:lpstr>41_sber_present_gedonizm1</vt:lpstr>
      <vt:lpstr>42_sber_present_gedonizm1</vt:lpstr>
      <vt:lpstr>43_sber_present_gedonizm1</vt:lpstr>
      <vt:lpstr>45_sber_present_gedonizm1</vt:lpstr>
      <vt:lpstr>46_sber_present_gedonizm1</vt:lpstr>
      <vt:lpstr>47_sber_present_gedonizm1</vt:lpstr>
      <vt:lpstr>32_sber_present_gedonizm1</vt:lpstr>
      <vt:lpstr>48_sber_present_gedonizm1</vt:lpstr>
      <vt:lpstr>49_sber_present_gedonizm1</vt:lpstr>
      <vt:lpstr>50_sber_present_gedonizm1</vt:lpstr>
      <vt:lpstr>51_sber_present_gedonizm1</vt:lpstr>
      <vt:lpstr>52_sber_present_gedonizm1</vt:lpstr>
      <vt:lpstr>53_sber_present_gedonizm1</vt:lpstr>
      <vt:lpstr>54_sber_present_gedonizm1</vt:lpstr>
      <vt:lpstr>27_sber_present_gedonizm1</vt:lpstr>
      <vt:lpstr>55_sber_present_gedonizm1</vt:lpstr>
      <vt:lpstr>56_sber_present_gedonizm1</vt:lpstr>
      <vt:lpstr>57_sber_present_gedonizm1</vt:lpstr>
      <vt:lpstr>44_sber_present_gedonizm1</vt:lpstr>
      <vt:lpstr>58_sber_present_gedonizm1</vt:lpstr>
      <vt:lpstr>59_sber_present_gedonizm1</vt:lpstr>
      <vt:lpstr>60_sber_present_gedonizm1</vt:lpstr>
      <vt:lpstr>61_sber_present_gedonizm1</vt:lpstr>
      <vt:lpstr>62_sber_present_gedonizm1</vt:lpstr>
      <vt:lpstr>63_sber_present_gedonizm1</vt:lpstr>
      <vt:lpstr>65_sber_present_gedonizm1</vt:lpstr>
      <vt:lpstr>66_sber_present_gedonizm1</vt:lpstr>
      <vt:lpstr>64_sber_present_gedonizm1</vt:lpstr>
      <vt:lpstr>67_sber_present_gedonizm1</vt:lpstr>
      <vt:lpstr>68_sber_present_gedonizm1</vt:lpstr>
      <vt:lpstr>69_sber_present_gedonizm1</vt:lpstr>
      <vt:lpstr>72_sber_present_gedonizm1</vt:lpstr>
      <vt:lpstr>73_sber_present_gedonizm1</vt:lpstr>
      <vt:lpstr>74_sber_present_gedonizm1</vt:lpstr>
      <vt:lpstr>75_sber_present_gedonizm1</vt:lpstr>
      <vt:lpstr>70_sber_present_gedonizm1</vt:lpstr>
      <vt:lpstr>76_sber_present_gedonizm1</vt:lpstr>
      <vt:lpstr>77_sber_present_gedonizm1</vt:lpstr>
      <vt:lpstr>78_sber_present_gedonizm1</vt:lpstr>
      <vt:lpstr>79_sber_present_gedonizm1</vt:lpstr>
      <vt:lpstr>80_sber_present_gedonizm1</vt:lpstr>
      <vt:lpstr>85_sber_present_gedonizm1</vt:lpstr>
      <vt:lpstr>86_sber_present_gedonizm1</vt:lpstr>
      <vt:lpstr>87_sber_present_gedonizm1</vt:lpstr>
      <vt:lpstr>88_sber_present_gedonizm1</vt:lpstr>
      <vt:lpstr>89_sber_present_gedonizm1</vt:lpstr>
      <vt:lpstr>90_sber_present_gedonizm1</vt:lpstr>
      <vt:lpstr>think-cell Slide</vt:lpstr>
      <vt:lpstr>Сбербанк сегодня </vt:lpstr>
      <vt:lpstr>Региональная структура </vt:lpstr>
      <vt:lpstr>Центрально-черноземный банк</vt:lpstr>
      <vt:lpstr>Вакансии на конкурсной основе</vt:lpstr>
      <vt:lpstr>Контактные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24</cp:revision>
  <dcterms:modified xsi:type="dcterms:W3CDTF">2016-01-22T12:16:14Z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berOfSlides">
    <vt:i4>13</vt:i4>
  </property>
  <property fmtid="{D5CDD505-2E9C-101B-9397-08002B2CF9AE}" pid="3" name="RevisionCount">
    <vt:i4>5</vt:i4>
  </property>
</Properties>
</file>